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Default Extension="wav" ContentType="audio/wav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12"/>
  </p:notesMasterIdLst>
  <p:sldIdLst>
    <p:sldId id="273" r:id="rId2"/>
    <p:sldId id="275" r:id="rId3"/>
    <p:sldId id="256" r:id="rId4"/>
    <p:sldId id="260" r:id="rId5"/>
    <p:sldId id="261" r:id="rId6"/>
    <p:sldId id="274" r:id="rId7"/>
    <p:sldId id="270" r:id="rId8"/>
    <p:sldId id="269" r:id="rId9"/>
    <p:sldId id="271" r:id="rId10"/>
    <p:sldId id="265" r:id="rId1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</p:showPr>
  <p:clrMru>
    <a:srgbClr val="00E668"/>
    <a:srgbClr val="FFCC00"/>
    <a:srgbClr val="4D4D4D"/>
    <a:srgbClr val="FF66CC"/>
    <a:srgbClr val="B79D55"/>
    <a:srgbClr val="FF3300"/>
    <a:srgbClr val="00FFCC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354" y="-10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zh-CN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13348C79-4246-4443-A624-665269F70EB5}" type="datetimeFigureOut">
              <a:rPr lang="zh-CN" altLang="en-US"/>
              <a:pPr/>
              <a:t>2015/12/21</a:t>
            </a:fld>
            <a:endParaRPr lang="en-US" altLang="zh-CN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1A6002B2-9D85-41CF-86B6-3DE2620B9223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素材天下 </a:t>
            </a:r>
            <a:r>
              <a:rPr lang="en-US" altLang="zh-CN"/>
              <a:t>sucaitianxia.com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素材天下 </a:t>
            </a:r>
            <a:r>
              <a:rPr lang="en-US" altLang="zh-CN"/>
              <a:t>sucaitianxia.com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7DA46-6654-4363-B409-8FA5F1153C8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3926172" y="4921171"/>
            <a:ext cx="4589177" cy="401177"/>
          </a:xfrm>
          <a:prstGeom prst="roundRect">
            <a:avLst>
              <a:gd name="adj" fmla="val 0"/>
            </a:avLst>
          </a:prstGeom>
          <a:noFill/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3926172" y="3517900"/>
            <a:ext cx="4589178" cy="1333426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200" b="1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4594773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496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27531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7" y="365125"/>
            <a:ext cx="886883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1" y="365125"/>
            <a:ext cx="5949952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5584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60000"/>
                  <a:lumOff val="40000"/>
                </a:schemeClr>
              </a:buCl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7900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574006" y="2108199"/>
            <a:ext cx="5995988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038169" y="3400425"/>
            <a:ext cx="3067663" cy="357478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6189179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1244600"/>
            <a:ext cx="381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499" y="1244600"/>
            <a:ext cx="3820587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4531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118532"/>
            <a:ext cx="6984076" cy="7170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6" y="1376362"/>
            <a:ext cx="386834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6" y="2200274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4" y="1376362"/>
            <a:ext cx="3887391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4" y="2200274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4549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4439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9694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2" y="533402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1063628"/>
            <a:ext cx="462915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2" y="2133602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6993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1455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573" t="271" b="-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  <a:pPr/>
              <a:t>2015/12/21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23782" y="334433"/>
            <a:ext cx="8160726" cy="708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23782" y="1271316"/>
            <a:ext cx="8160727" cy="5164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  <p:extLst>
      <p:ext uri="{BB962C8B-B14F-4D97-AF65-F5344CB8AC3E}">
        <p14:creationId xmlns="" xmlns:p14="http://schemas.microsoft.com/office/powerpoint/2010/main" val="138646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57188" indent="-357188" algn="just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1"/>
        </a:buClr>
        <a:buSzPct val="70000"/>
        <a:buFont typeface="Wingdings" panose="05000000000000000000" pitchFamily="2" charset="2"/>
        <a:buChar char="¡"/>
        <a:defRPr lang="zh-CN" altLang="en-US" sz="24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357188" indent="-357188" algn="just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65.png"/><Relationship Id="rId2" Type="http://schemas.openxmlformats.org/officeDocument/2006/relationships/image" Target="../media/image6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6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e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emf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audio1.wav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WINDOWS\Desktop\target2.avi" TargetMode="External"/><Relationship Id="rId6" Type="http://schemas.openxmlformats.org/officeDocument/2006/relationships/image" Target="../media/image27.png"/><Relationship Id="rId11" Type="http://schemas.openxmlformats.org/officeDocument/2006/relationships/image" Target="../media/image31.gif"/><Relationship Id="rId5" Type="http://schemas.openxmlformats.org/officeDocument/2006/relationships/image" Target="../media/image7.jpeg"/><Relationship Id="rId10" Type="http://schemas.openxmlformats.org/officeDocument/2006/relationships/image" Target="../media/image30.png"/><Relationship Id="rId4" Type="http://schemas.openxmlformats.org/officeDocument/2006/relationships/audio" Target="../media/audio2.wav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34.jpeg"/><Relationship Id="rId3" Type="http://schemas.openxmlformats.org/officeDocument/2006/relationships/tags" Target="../tags/tag13.xml"/><Relationship Id="rId21" Type="http://schemas.openxmlformats.org/officeDocument/2006/relationships/image" Target="../media/image37.jpeg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image" Target="../media/image33.jpeg"/><Relationship Id="rId2" Type="http://schemas.openxmlformats.org/officeDocument/2006/relationships/tags" Target="../tags/tag12.xml"/><Relationship Id="rId16" Type="http://schemas.openxmlformats.org/officeDocument/2006/relationships/image" Target="../media/image32.jpeg"/><Relationship Id="rId20" Type="http://schemas.openxmlformats.org/officeDocument/2006/relationships/image" Target="../media/image36.jpe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3.jpeg"/><Relationship Id="rId10" Type="http://schemas.openxmlformats.org/officeDocument/2006/relationships/tags" Target="../tags/tag20.xml"/><Relationship Id="rId19" Type="http://schemas.openxmlformats.org/officeDocument/2006/relationships/image" Target="../media/image35.jpe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notesSlide" Target="../notesSlides/notesSlide3.xml"/><Relationship Id="rId22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WINDOWS\Desktop\target2.avi" TargetMode="Externa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7.jpe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WINDOWS\Desktop\target2.avi" TargetMode="External"/><Relationship Id="rId6" Type="http://schemas.openxmlformats.org/officeDocument/2006/relationships/image" Target="../media/image46.jpeg"/><Relationship Id="rId11" Type="http://schemas.openxmlformats.org/officeDocument/2006/relationships/image" Target="../media/image51.png"/><Relationship Id="rId5" Type="http://schemas.openxmlformats.org/officeDocument/2006/relationships/image" Target="../media/image39.png"/><Relationship Id="rId10" Type="http://schemas.openxmlformats.org/officeDocument/2006/relationships/image" Target="../media/image50.png"/><Relationship Id="rId4" Type="http://schemas.openxmlformats.org/officeDocument/2006/relationships/image" Target="../media/image7.jpe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audio" Target="../media/audio1.wav"/><Relationship Id="rId7" Type="http://schemas.openxmlformats.org/officeDocument/2006/relationships/image" Target="../media/image30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.png"/><Relationship Id="rId1" Type="http://schemas.openxmlformats.org/officeDocument/2006/relationships/video" Target="file:///C:\WINDOWS\Desktop\target2.avi" TargetMode="External"/><Relationship Id="rId6" Type="http://schemas.openxmlformats.org/officeDocument/2006/relationships/image" Target="../media/image39.png"/><Relationship Id="rId11" Type="http://schemas.openxmlformats.org/officeDocument/2006/relationships/image" Target="../media/image56.png"/><Relationship Id="rId5" Type="http://schemas.openxmlformats.org/officeDocument/2006/relationships/image" Target="../media/image7.jpe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audio" Target="../media/audio2.wav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临峰，望峰而叹其险。</a:t>
            </a:r>
            <a:endParaRPr lang="en-US" altLang="zh-CN" sz="2000" b="1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凌峰，瞰峰而感其小。</a:t>
            </a:r>
            <a:endParaRPr lang="en-US" altLang="zh-CN" sz="2000" b="1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000" b="1" dirty="0" smtClean="0">
                <a:latin typeface="华文楷体" pitchFamily="2" charset="-122"/>
                <a:ea typeface="华文楷体" pitchFamily="2" charset="-122"/>
              </a:rPr>
              <a:t>道长且艰，唯有攻难克艰。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55368" y="1484784"/>
            <a:ext cx="568863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6000" dirty="0" smtClean="0">
                <a:ln w="18415" cmpd="sng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学生会技术中心</a:t>
            </a:r>
            <a:endParaRPr lang="zh-CN" altLang="en-US" sz="6000" dirty="0">
              <a:ln w="18415" cmpd="sng">
                <a:solidFill>
                  <a:schemeClr val="bg1">
                    <a:lumMod val="85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Oval 29"/>
          <p:cNvSpPr>
            <a:spLocks noChangeArrowheads="1"/>
          </p:cNvSpPr>
          <p:nvPr/>
        </p:nvSpPr>
        <p:spPr bwMode="auto">
          <a:xfrm>
            <a:off x="3276600" y="2781300"/>
            <a:ext cx="1804988" cy="1800225"/>
          </a:xfrm>
          <a:prstGeom prst="ellipse">
            <a:avLst/>
          </a:prstGeom>
          <a:solidFill>
            <a:srgbClr val="FF0000"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6" name="Oval 30"/>
          <p:cNvSpPr>
            <a:spLocks noChangeArrowheads="1"/>
          </p:cNvSpPr>
          <p:nvPr/>
        </p:nvSpPr>
        <p:spPr bwMode="auto">
          <a:xfrm>
            <a:off x="3276600" y="1700213"/>
            <a:ext cx="1725613" cy="1722437"/>
          </a:xfrm>
          <a:prstGeom prst="ellipse">
            <a:avLst/>
          </a:prstGeom>
          <a:solidFill>
            <a:srgbClr val="FFFF00"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7" name="Oval 31"/>
          <p:cNvSpPr>
            <a:spLocks noChangeArrowheads="1"/>
          </p:cNvSpPr>
          <p:nvPr/>
        </p:nvSpPr>
        <p:spPr bwMode="auto">
          <a:xfrm>
            <a:off x="4427538" y="2205038"/>
            <a:ext cx="1725612" cy="1722437"/>
          </a:xfrm>
          <a:prstGeom prst="ellipse">
            <a:avLst/>
          </a:prstGeom>
          <a:solidFill>
            <a:srgbClr val="FF9900"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8" name="Oval 32"/>
          <p:cNvSpPr>
            <a:spLocks noChangeArrowheads="1"/>
          </p:cNvSpPr>
          <p:nvPr/>
        </p:nvSpPr>
        <p:spPr bwMode="auto">
          <a:xfrm>
            <a:off x="3276600" y="2924175"/>
            <a:ext cx="1804988" cy="1800225"/>
          </a:xfrm>
          <a:prstGeom prst="ellipse">
            <a:avLst/>
          </a:prstGeom>
          <a:solidFill>
            <a:srgbClr val="00FF00"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39" name="Oval 33"/>
          <p:cNvSpPr>
            <a:spLocks noChangeArrowheads="1"/>
          </p:cNvSpPr>
          <p:nvPr/>
        </p:nvSpPr>
        <p:spPr bwMode="auto">
          <a:xfrm>
            <a:off x="4356100" y="2924175"/>
            <a:ext cx="1804988" cy="1800225"/>
          </a:xfrm>
          <a:prstGeom prst="ellipse">
            <a:avLst/>
          </a:prstGeom>
          <a:solidFill>
            <a:srgbClr val="008080"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0" name="Oval 34"/>
          <p:cNvSpPr>
            <a:spLocks noChangeArrowheads="1"/>
          </p:cNvSpPr>
          <p:nvPr/>
        </p:nvSpPr>
        <p:spPr bwMode="auto">
          <a:xfrm>
            <a:off x="3492500" y="1844675"/>
            <a:ext cx="1728788" cy="1725613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1" name="Oval 35"/>
          <p:cNvSpPr>
            <a:spLocks noChangeArrowheads="1"/>
          </p:cNvSpPr>
          <p:nvPr/>
        </p:nvSpPr>
        <p:spPr bwMode="auto">
          <a:xfrm>
            <a:off x="4140200" y="2060575"/>
            <a:ext cx="1727200" cy="1724025"/>
          </a:xfrm>
          <a:prstGeom prst="ellipse">
            <a:avLst/>
          </a:prstGeom>
          <a:solidFill>
            <a:srgbClr val="80008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2" name="Oval 4"/>
          <p:cNvSpPr>
            <a:spLocks noChangeArrowheads="1"/>
          </p:cNvSpPr>
          <p:nvPr/>
        </p:nvSpPr>
        <p:spPr bwMode="auto">
          <a:xfrm>
            <a:off x="3708400" y="1916113"/>
            <a:ext cx="3887788" cy="3878262"/>
          </a:xfrm>
          <a:prstGeom prst="ellipse">
            <a:avLst/>
          </a:prstGeom>
          <a:solidFill>
            <a:srgbClr val="FF0000"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3" name="Oval 5"/>
          <p:cNvSpPr>
            <a:spLocks noChangeArrowheads="1"/>
          </p:cNvSpPr>
          <p:nvPr/>
        </p:nvSpPr>
        <p:spPr bwMode="auto">
          <a:xfrm>
            <a:off x="3132138" y="476250"/>
            <a:ext cx="3887787" cy="3878263"/>
          </a:xfrm>
          <a:prstGeom prst="ellipse">
            <a:avLst/>
          </a:prstGeom>
          <a:solidFill>
            <a:srgbClr val="FFFF00"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4" name="Oval 6"/>
          <p:cNvSpPr>
            <a:spLocks noChangeArrowheads="1"/>
          </p:cNvSpPr>
          <p:nvPr/>
        </p:nvSpPr>
        <p:spPr bwMode="auto">
          <a:xfrm>
            <a:off x="1908175" y="1916113"/>
            <a:ext cx="3844925" cy="3835400"/>
          </a:xfrm>
          <a:prstGeom prst="ellipse">
            <a:avLst/>
          </a:prstGeom>
          <a:solidFill>
            <a:srgbClr val="FF6600"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5" name="Oval 7"/>
          <p:cNvSpPr>
            <a:spLocks noChangeArrowheads="1"/>
          </p:cNvSpPr>
          <p:nvPr/>
        </p:nvSpPr>
        <p:spPr bwMode="auto">
          <a:xfrm>
            <a:off x="3708400" y="2284413"/>
            <a:ext cx="3816350" cy="3808412"/>
          </a:xfrm>
          <a:prstGeom prst="ellipse">
            <a:avLst/>
          </a:prstGeom>
          <a:solidFill>
            <a:srgbClr val="00FF00"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6" name="Oval 8"/>
          <p:cNvSpPr>
            <a:spLocks noChangeArrowheads="1"/>
          </p:cNvSpPr>
          <p:nvPr/>
        </p:nvSpPr>
        <p:spPr bwMode="auto">
          <a:xfrm>
            <a:off x="2786063" y="428625"/>
            <a:ext cx="3816350" cy="3808413"/>
          </a:xfrm>
          <a:prstGeom prst="ellipse">
            <a:avLst/>
          </a:prstGeom>
          <a:solidFill>
            <a:srgbClr val="3366FF"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47" name="Oval 9"/>
          <p:cNvSpPr>
            <a:spLocks noChangeArrowheads="1"/>
          </p:cNvSpPr>
          <p:nvPr/>
        </p:nvSpPr>
        <p:spPr bwMode="auto">
          <a:xfrm>
            <a:off x="1763713" y="1557338"/>
            <a:ext cx="3816350" cy="3808412"/>
          </a:xfrm>
          <a:prstGeom prst="ellipse">
            <a:avLst/>
          </a:prstGeom>
          <a:solidFill>
            <a:srgbClr val="800080">
              <a:alpha val="7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8448" name="Picture 10" descr="23"/>
          <p:cNvPicPr>
            <a:picLocks noChangeAspect="1" noChangeArrowheads="1"/>
          </p:cNvPicPr>
          <p:nvPr/>
        </p:nvPicPr>
        <p:blipFill>
          <a:blip r:embed="rId2"/>
          <a:srcRect l="60738" r="19016" b="66541"/>
          <a:stretch>
            <a:fillRect/>
          </a:stretch>
        </p:blipFill>
        <p:spPr bwMode="auto">
          <a:xfrm>
            <a:off x="3968750" y="2420938"/>
            <a:ext cx="1250950" cy="199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49" name="Picture 11" descr="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50" y="2420938"/>
            <a:ext cx="658813" cy="185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0" name="Picture 12" descr="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95738" y="2420938"/>
            <a:ext cx="977900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1" name="Picture 13" descr="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95738" y="2565400"/>
            <a:ext cx="1200150" cy="173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2" name="Picture 14" descr="a1"/>
          <p:cNvPicPr>
            <a:picLocks noChangeAspect="1" noChangeArrowheads="1"/>
          </p:cNvPicPr>
          <p:nvPr/>
        </p:nvPicPr>
        <p:blipFill>
          <a:blip r:embed="rId6"/>
          <a:srcRect l="66528" r="-2734" b="41003"/>
          <a:stretch>
            <a:fillRect/>
          </a:stretch>
        </p:blipFill>
        <p:spPr bwMode="auto">
          <a:xfrm>
            <a:off x="4081463" y="1992313"/>
            <a:ext cx="103663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3" name="Picture 15" descr="a3"/>
          <p:cNvPicPr>
            <a:picLocks noChangeAspect="1" noChangeArrowheads="1"/>
          </p:cNvPicPr>
          <p:nvPr/>
        </p:nvPicPr>
        <p:blipFill>
          <a:blip r:embed="rId7"/>
          <a:srcRect l="9894" t="21753" r="73294" b="24834"/>
          <a:stretch>
            <a:fillRect/>
          </a:stretch>
        </p:blipFill>
        <p:spPr bwMode="auto">
          <a:xfrm>
            <a:off x="4068763" y="2349500"/>
            <a:ext cx="804862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4" name="Picture 16" descr="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51275" y="2420938"/>
            <a:ext cx="1350963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5" name="Picture 17" descr="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11638" y="2486025"/>
            <a:ext cx="674687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6" name="Picture 18" descr="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38613" y="2493963"/>
            <a:ext cx="7937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7" name="Picture 19" descr="23"/>
          <p:cNvPicPr>
            <a:picLocks noChangeAspect="1" noChangeArrowheads="1"/>
          </p:cNvPicPr>
          <p:nvPr/>
        </p:nvPicPr>
        <p:blipFill>
          <a:blip r:embed="rId11"/>
          <a:srcRect l="83432" b="66345"/>
          <a:stretch>
            <a:fillRect/>
          </a:stretch>
        </p:blipFill>
        <p:spPr bwMode="auto">
          <a:xfrm>
            <a:off x="4065588" y="2493963"/>
            <a:ext cx="938212" cy="184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8" name="Picture 20" descr="23"/>
          <p:cNvPicPr>
            <a:picLocks noChangeAspect="1" noChangeArrowheads="1"/>
          </p:cNvPicPr>
          <p:nvPr/>
        </p:nvPicPr>
        <p:blipFill>
          <a:blip r:embed="rId12"/>
          <a:srcRect l="27603" t="44884" r="51529" b="22092"/>
          <a:stretch>
            <a:fillRect/>
          </a:stretch>
        </p:blipFill>
        <p:spPr bwMode="auto">
          <a:xfrm>
            <a:off x="3924300" y="2565400"/>
            <a:ext cx="1223963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59" name="Picture 21" descr="23"/>
          <p:cNvPicPr>
            <a:picLocks noChangeAspect="1" noChangeArrowheads="1"/>
          </p:cNvPicPr>
          <p:nvPr/>
        </p:nvPicPr>
        <p:blipFill>
          <a:blip r:embed="rId13"/>
          <a:srcRect l="51529" t="46802" r="24547" b="22722"/>
          <a:stretch>
            <a:fillRect/>
          </a:stretch>
        </p:blipFill>
        <p:spPr bwMode="auto">
          <a:xfrm>
            <a:off x="3924300" y="2665413"/>
            <a:ext cx="1381125" cy="170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60" name="Picture 22" descr="23"/>
          <p:cNvPicPr>
            <a:picLocks noChangeAspect="1" noChangeArrowheads="1"/>
          </p:cNvPicPr>
          <p:nvPr/>
        </p:nvPicPr>
        <p:blipFill>
          <a:blip r:embed="rId14" cstate="print"/>
          <a:srcRect l="76683" t="44254" b="22722"/>
          <a:stretch>
            <a:fillRect/>
          </a:stretch>
        </p:blipFill>
        <p:spPr bwMode="auto">
          <a:xfrm>
            <a:off x="3917950" y="2636838"/>
            <a:ext cx="1243013" cy="170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61" name="Picture 23" descr="6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995738" y="2457450"/>
            <a:ext cx="1209675" cy="183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62" name="Picture 24" descr="a2"/>
          <p:cNvPicPr>
            <a:picLocks noChangeAspect="1" noChangeArrowheads="1"/>
          </p:cNvPicPr>
          <p:nvPr/>
        </p:nvPicPr>
        <p:blipFill>
          <a:blip r:embed="rId16"/>
          <a:srcRect l="53102" t="27275" r="26886" b="31345"/>
          <a:stretch>
            <a:fillRect/>
          </a:stretch>
        </p:blipFill>
        <p:spPr bwMode="auto">
          <a:xfrm>
            <a:off x="3995738" y="2493963"/>
            <a:ext cx="1201737" cy="184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63" name="Picture 25" descr="23"/>
          <p:cNvPicPr>
            <a:picLocks noChangeAspect="1" noChangeArrowheads="1"/>
          </p:cNvPicPr>
          <p:nvPr/>
        </p:nvPicPr>
        <p:blipFill>
          <a:blip r:embed="rId17"/>
          <a:srcRect l="43562" t="433" r="41724" b="65912"/>
          <a:stretch>
            <a:fillRect/>
          </a:stretch>
        </p:blipFill>
        <p:spPr bwMode="auto">
          <a:xfrm>
            <a:off x="4211638" y="2493963"/>
            <a:ext cx="881062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64" name="Picture 26" descr="a2"/>
          <p:cNvPicPr>
            <a:picLocks noChangeAspect="1" noChangeArrowheads="1"/>
          </p:cNvPicPr>
          <p:nvPr/>
        </p:nvPicPr>
        <p:blipFill>
          <a:blip r:embed="rId16"/>
          <a:srcRect l="14076" t="25031" r="64342" b="31345"/>
          <a:stretch>
            <a:fillRect/>
          </a:stretch>
        </p:blipFill>
        <p:spPr bwMode="auto">
          <a:xfrm>
            <a:off x="3949700" y="2278063"/>
            <a:ext cx="13430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65" name="Picture 27" descr="a1"/>
          <p:cNvPicPr>
            <a:picLocks noChangeAspect="1" noChangeArrowheads="1"/>
          </p:cNvPicPr>
          <p:nvPr/>
        </p:nvPicPr>
        <p:blipFill>
          <a:blip r:embed="rId6"/>
          <a:srcRect l="34676" r="32913" b="41003"/>
          <a:stretch>
            <a:fillRect/>
          </a:stretch>
        </p:blipFill>
        <p:spPr bwMode="auto">
          <a:xfrm>
            <a:off x="4211638" y="1989138"/>
            <a:ext cx="9652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66" name="Picture 28" descr="a3"/>
          <p:cNvPicPr>
            <a:picLocks noChangeAspect="1" noChangeArrowheads="1"/>
          </p:cNvPicPr>
          <p:nvPr/>
        </p:nvPicPr>
        <p:blipFill>
          <a:blip r:embed="rId18"/>
          <a:srcRect l="39548" t="16232" r="38185" b="15660"/>
          <a:stretch>
            <a:fillRect/>
          </a:stretch>
        </p:blipFill>
        <p:spPr bwMode="auto">
          <a:xfrm>
            <a:off x="4140200" y="2349500"/>
            <a:ext cx="895350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67" name="Picture 38" descr="20080711023854772"/>
          <p:cNvPicPr>
            <a:picLocks noChangeAspect="1" noChangeArrowheads="1"/>
          </p:cNvPicPr>
          <p:nvPr/>
        </p:nvPicPr>
        <p:blipFill>
          <a:blip r:embed="rId19"/>
          <a:srcRect l="11366" t="17328" r="15138" b="18169"/>
          <a:stretch>
            <a:fillRect/>
          </a:stretch>
        </p:blipFill>
        <p:spPr bwMode="auto">
          <a:xfrm>
            <a:off x="3419475" y="1989138"/>
            <a:ext cx="2555875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8" name="WordArt 39"/>
          <p:cNvSpPr>
            <a:spLocks noChangeArrowheads="1" noChangeShapeType="1" noTextEdit="1"/>
          </p:cNvSpPr>
          <p:nvPr/>
        </p:nvSpPr>
        <p:spPr bwMode="auto">
          <a:xfrm>
            <a:off x="1500188" y="1643063"/>
            <a:ext cx="6286500" cy="3101975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zh-CN" altLang="en-US" sz="360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0066"/>
                    </a:gs>
                    <a:gs pos="100000">
                      <a:srgbClr val="FF0000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华文琥珀"/>
                <a:ea typeface="华文琥珀"/>
              </a:rPr>
              <a:t>向未来驶去</a:t>
            </a:r>
          </a:p>
        </p:txBody>
      </p:sp>
      <p:sp>
        <p:nvSpPr>
          <p:cNvPr id="18469" name="矩形 47"/>
          <p:cNvSpPr>
            <a:spLocks noChangeArrowheads="1"/>
          </p:cNvSpPr>
          <p:nvPr/>
        </p:nvSpPr>
        <p:spPr bwMode="auto">
          <a:xfrm>
            <a:off x="1571625" y="428625"/>
            <a:ext cx="2786063" cy="264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600" b="1">
                <a:solidFill>
                  <a:srgbClr val="7030A0"/>
                </a:solidFill>
                <a:latin typeface="华文行楷" pitchFamily="2" charset="-122"/>
                <a:ea typeface="华文行楷" pitchFamily="2" charset="-122"/>
              </a:rPr>
              <a:t>舞</a:t>
            </a:r>
          </a:p>
        </p:txBody>
      </p:sp>
      <p:sp>
        <p:nvSpPr>
          <p:cNvPr id="18470" name="矩形 48"/>
          <p:cNvSpPr>
            <a:spLocks noChangeArrowheads="1"/>
          </p:cNvSpPr>
          <p:nvPr/>
        </p:nvSpPr>
        <p:spPr bwMode="auto">
          <a:xfrm>
            <a:off x="5286375" y="3000375"/>
            <a:ext cx="2786063" cy="264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600" b="1">
                <a:solidFill>
                  <a:srgbClr val="0070C0"/>
                </a:solidFill>
                <a:latin typeface="华文行楷" pitchFamily="2" charset="-122"/>
                <a:ea typeface="华文行楷" pitchFamily="2" charset="-122"/>
              </a:rPr>
              <a:t>画</a:t>
            </a:r>
          </a:p>
        </p:txBody>
      </p:sp>
      <p:sp>
        <p:nvSpPr>
          <p:cNvPr id="18471" name="矩形 49"/>
          <p:cNvSpPr>
            <a:spLocks noChangeArrowheads="1"/>
          </p:cNvSpPr>
          <p:nvPr/>
        </p:nvSpPr>
        <p:spPr bwMode="auto">
          <a:xfrm>
            <a:off x="1643063" y="3783013"/>
            <a:ext cx="2786062" cy="264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00CC99"/>
                </a:solidFill>
                <a:latin typeface="华文行楷" pitchFamily="2" charset="-122"/>
                <a:ea typeface="华文行楷" pitchFamily="2" charset="-122"/>
              </a:rPr>
              <a:t>歌</a:t>
            </a:r>
          </a:p>
        </p:txBody>
      </p:sp>
      <p:sp>
        <p:nvSpPr>
          <p:cNvPr id="18472" name="矩形 50"/>
          <p:cNvSpPr>
            <a:spLocks noChangeArrowheads="1"/>
          </p:cNvSpPr>
          <p:nvPr/>
        </p:nvSpPr>
        <p:spPr bwMode="auto">
          <a:xfrm>
            <a:off x="5143500" y="428625"/>
            <a:ext cx="2786063" cy="264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600" b="1">
                <a:solidFill>
                  <a:srgbClr val="009900"/>
                </a:solidFill>
                <a:latin typeface="华文行楷" pitchFamily="2" charset="-122"/>
                <a:ea typeface="华文行楷" pitchFamily="2" charset="-122"/>
              </a:rPr>
              <a:t>写</a:t>
            </a:r>
          </a:p>
        </p:txBody>
      </p:sp>
      <p:sp>
        <p:nvSpPr>
          <p:cNvPr id="18473" name="矩形 51"/>
          <p:cNvSpPr>
            <a:spLocks noChangeArrowheads="1"/>
          </p:cNvSpPr>
          <p:nvPr/>
        </p:nvSpPr>
        <p:spPr bwMode="auto">
          <a:xfrm>
            <a:off x="214313" y="1785938"/>
            <a:ext cx="2786062" cy="264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600" b="1">
                <a:solidFill>
                  <a:srgbClr val="FFFF00"/>
                </a:solidFill>
                <a:latin typeface="华文行楷" pitchFamily="2" charset="-122"/>
                <a:ea typeface="华文行楷" pitchFamily="2" charset="-122"/>
              </a:rPr>
              <a:t>弹</a:t>
            </a:r>
          </a:p>
        </p:txBody>
      </p:sp>
      <p:sp>
        <p:nvSpPr>
          <p:cNvPr id="18474" name="矩形 52"/>
          <p:cNvSpPr>
            <a:spLocks noChangeArrowheads="1"/>
          </p:cNvSpPr>
          <p:nvPr/>
        </p:nvSpPr>
        <p:spPr bwMode="auto">
          <a:xfrm>
            <a:off x="6357938" y="2428875"/>
            <a:ext cx="2786062" cy="264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FFC000"/>
                </a:solidFill>
                <a:latin typeface="华文行楷" pitchFamily="2" charset="-122"/>
                <a:ea typeface="华文行楷" pitchFamily="2" charset="-122"/>
              </a:rPr>
              <a:t>讲</a:t>
            </a:r>
          </a:p>
        </p:txBody>
      </p:sp>
      <p:sp>
        <p:nvSpPr>
          <p:cNvPr id="18475" name="矩形 53"/>
          <p:cNvSpPr>
            <a:spLocks noChangeArrowheads="1"/>
          </p:cNvSpPr>
          <p:nvPr/>
        </p:nvSpPr>
        <p:spPr bwMode="auto">
          <a:xfrm>
            <a:off x="3286125" y="0"/>
            <a:ext cx="2786063" cy="264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6600" b="1">
                <a:solidFill>
                  <a:srgbClr val="FF0000"/>
                </a:solidFill>
                <a:latin typeface="华文行楷" pitchFamily="2" charset="-122"/>
                <a:ea typeface="华文行楷" pitchFamily="2" charset="-122"/>
              </a:rPr>
              <a:t>演</a:t>
            </a:r>
          </a:p>
        </p:txBody>
      </p:sp>
      <p:sp>
        <p:nvSpPr>
          <p:cNvPr id="18476" name="WordArt 37"/>
          <p:cNvSpPr>
            <a:spLocks noChangeArrowheads="1" noChangeShapeType="1" noTextEdit="1"/>
          </p:cNvSpPr>
          <p:nvPr/>
        </p:nvSpPr>
        <p:spPr bwMode="auto">
          <a:xfrm>
            <a:off x="3997325" y="5302250"/>
            <a:ext cx="4606925" cy="7175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3399FF"/>
                    </a:gs>
                    <a:gs pos="100000">
                      <a:srgbClr val="003366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迷你简丫丫"/>
              </a:rPr>
              <a:t>乘着创新、科技、活力之风</a:t>
            </a:r>
          </a:p>
        </p:txBody>
      </p:sp>
    </p:spTree>
  </p:cSld>
  <p:clrMapOvr>
    <a:masterClrMapping/>
  </p:clrMapOvr>
  <p:transition advClick="0" advTm="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8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8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8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8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8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8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1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0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10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10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1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10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12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nodeType="withEffect">
                                  <p:stCondLst>
                                    <p:cond delay="14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18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nodeType="withEffect">
                                  <p:stCondLst>
                                    <p:cond delay="15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10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18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2000"/>
                                        <p:tgtEl>
                                          <p:spTgt spid="18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6" presetClass="emph" presetSubtype="0" accel="50000" decel="5000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animScale>
                                      <p:cBhvr>
                                        <p:cTn id="249" dur="10000" fill="hold"/>
                                        <p:tgtEl>
                                          <p:spTgt spid="1846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 autoUpdateAnimBg="0"/>
      <p:bldP spid="18435" grpId="1" animBg="1" autoUpdateAnimBg="0"/>
      <p:bldP spid="18436" grpId="0" animBg="1" autoUpdateAnimBg="0"/>
      <p:bldP spid="18436" grpId="1" animBg="1" autoUpdateAnimBg="0"/>
      <p:bldP spid="18437" grpId="0" animBg="1" autoUpdateAnimBg="0"/>
      <p:bldP spid="18437" grpId="1" animBg="1" autoUpdateAnimBg="0"/>
      <p:bldP spid="18438" grpId="0" animBg="1" autoUpdateAnimBg="0"/>
      <p:bldP spid="18438" grpId="1" animBg="1" autoUpdateAnimBg="0"/>
      <p:bldP spid="18439" grpId="0" animBg="1" autoUpdateAnimBg="0"/>
      <p:bldP spid="18439" grpId="1" animBg="1" autoUpdateAnimBg="0"/>
      <p:bldP spid="18440" grpId="0" animBg="1" autoUpdateAnimBg="0"/>
      <p:bldP spid="18440" grpId="1" animBg="1" autoUpdateAnimBg="0"/>
      <p:bldP spid="18441" grpId="0" animBg="1" autoUpdateAnimBg="0"/>
      <p:bldP spid="18441" grpId="1" animBg="1" autoUpdateAnimBg="0"/>
      <p:bldP spid="18442" grpId="0" animBg="1" autoUpdateAnimBg="0"/>
      <p:bldP spid="18442" grpId="1" animBg="1" autoUpdateAnimBg="0"/>
      <p:bldP spid="18443" grpId="0" animBg="1" autoUpdateAnimBg="0"/>
      <p:bldP spid="18443" grpId="1" animBg="1" autoUpdateAnimBg="0"/>
      <p:bldP spid="18444" grpId="0" animBg="1" autoUpdateAnimBg="0"/>
      <p:bldP spid="18444" grpId="1" animBg="1" autoUpdateAnimBg="0"/>
      <p:bldP spid="18445" grpId="0" animBg="1" autoUpdateAnimBg="0"/>
      <p:bldP spid="18445" grpId="1" animBg="1" autoUpdateAnimBg="0"/>
      <p:bldP spid="18446" grpId="0" animBg="1" autoUpdateAnimBg="0"/>
      <p:bldP spid="18446" grpId="1" animBg="1" autoUpdateAnimBg="0"/>
      <p:bldP spid="18447" grpId="0" animBg="1" autoUpdateAnimBg="0"/>
      <p:bldP spid="18447" grpId="1" animBg="1" autoUpdateAnimBg="0"/>
      <p:bldP spid="18468" grpId="0" animBg="1"/>
      <p:bldP spid="18469" grpId="0" autoUpdateAnimBg="0"/>
      <p:bldP spid="18469" grpId="1" autoUpdateAnimBg="0"/>
      <p:bldP spid="18470" grpId="0" autoUpdateAnimBg="0"/>
      <p:bldP spid="18470" grpId="1" autoUpdateAnimBg="0"/>
      <p:bldP spid="18471" grpId="0" autoUpdateAnimBg="0"/>
      <p:bldP spid="18471" grpId="1" autoUpdateAnimBg="0"/>
      <p:bldP spid="18472" grpId="0" autoUpdateAnimBg="0"/>
      <p:bldP spid="18472" grpId="1" autoUpdateAnimBg="0"/>
      <p:bldP spid="18473" grpId="0" autoUpdateAnimBg="0"/>
      <p:bldP spid="18473" grpId="1" autoUpdateAnimBg="0"/>
      <p:bldP spid="18474" grpId="0" autoUpdateAnimBg="0"/>
      <p:bldP spid="18474" grpId="1" autoUpdateAnimBg="0"/>
      <p:bldP spid="18475" grpId="0" autoUpdateAnimBg="0"/>
      <p:bldP spid="18475" grpId="1" autoUpdateAnimBg="0"/>
      <p:bldP spid="184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3816175" y="582698"/>
            <a:ext cx="1119188" cy="12779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9" name="KSO_Img1"/>
          <p:cNvSpPr/>
          <p:nvPr>
            <p:custDataLst>
              <p:tags r:id="rId3"/>
            </p:custDataLst>
          </p:nvPr>
        </p:nvSpPr>
        <p:spPr>
          <a:xfrm>
            <a:off x="0" y="582927"/>
            <a:ext cx="3729595" cy="1277708"/>
          </a:xfrm>
          <a:prstGeom prst="rect">
            <a:avLst/>
          </a:prstGeom>
          <a:blipFill dpi="0" rotWithShape="1">
            <a:blip r:embed="rId12"/>
            <a:srcRect/>
            <a:tile tx="0" ty="0" sx="61028" sy="61028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1" name="KSO_Img2"/>
          <p:cNvSpPr/>
          <p:nvPr>
            <p:custDataLst>
              <p:tags r:id="rId4"/>
            </p:custDataLst>
          </p:nvPr>
        </p:nvSpPr>
        <p:spPr>
          <a:xfrm>
            <a:off x="1848562" y="1931988"/>
            <a:ext cx="3090863" cy="2598737"/>
          </a:xfrm>
          <a:prstGeom prst="rect">
            <a:avLst/>
          </a:prstGeom>
          <a:blipFill dpi="0" rotWithShape="1">
            <a:blip r:embed="rId13"/>
            <a:srcRect/>
            <a:tile tx="0" ty="0" sx="56698" sy="56698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0" y="1931988"/>
            <a:ext cx="1766045" cy="259873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1" y="4986338"/>
            <a:ext cx="2489200" cy="770097"/>
          </a:xfrm>
          <a:prstGeom prst="rect">
            <a:avLst/>
          </a:prstGeom>
        </p:spPr>
        <p:txBody>
          <a:bodyPr anchor="ctr"/>
          <a:lstStyle/>
          <a:p>
            <a:pPr algn="r" eaLnBrk="1" hangingPunct="1">
              <a:defRPr/>
            </a:pPr>
            <a:r>
              <a:rPr lang="zh-CN" altLang="en-US" sz="4000" b="1" dirty="0" smtClean="0">
                <a:solidFill>
                  <a:srgbClr val="92D05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技术中心</a:t>
            </a:r>
            <a:endParaRPr lang="en-US" altLang="zh-CN" sz="4000" b="1" dirty="0">
              <a:solidFill>
                <a:srgbClr val="92D05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6" name="KSO_Img3"/>
          <p:cNvSpPr/>
          <p:nvPr>
            <p:custDataLst>
              <p:tags r:id="rId7"/>
            </p:custDataLst>
          </p:nvPr>
        </p:nvSpPr>
        <p:spPr>
          <a:xfrm>
            <a:off x="5021943" y="0"/>
            <a:ext cx="4122057" cy="6865257"/>
          </a:xfrm>
          <a:prstGeom prst="rect">
            <a:avLst/>
          </a:prstGeom>
          <a:blipFill dpi="0" rotWithShape="1">
            <a:blip r:embed="rId14"/>
            <a:srcRect/>
            <a:tile tx="0" ty="0" sx="95861" sy="95861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021263" y="5297488"/>
            <a:ext cx="4122737" cy="832188"/>
            <a:chOff x="5021263" y="5297488"/>
            <a:chExt cx="4122737" cy="832188"/>
          </a:xfrm>
        </p:grpSpPr>
        <p:sp>
          <p:nvSpPr>
            <p:cNvPr id="27" name="矩形 26"/>
            <p:cNvSpPr/>
            <p:nvPr>
              <p:custDataLst>
                <p:tags r:id="rId9"/>
              </p:custDataLst>
            </p:nvPr>
          </p:nvSpPr>
          <p:spPr>
            <a:xfrm>
              <a:off x="5021263" y="5297488"/>
              <a:ext cx="4122737" cy="614362"/>
            </a:xfrm>
            <a:prstGeom prst="rect">
              <a:avLst/>
            </a:prstGeom>
            <a:solidFill>
              <a:srgbClr val="92D050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Plain">
                <a:avLst/>
              </a:prstTxWarp>
            </a:bodyPr>
            <a:lstStyle/>
            <a:p>
              <a:pPr algn="ctr" eaLnBrk="1" hangingPunct="1">
                <a:defRPr/>
              </a:pPr>
              <a:endParaRPr lang="en-US" altLang="zh-CN" dirty="0">
                <a:latin typeface="Arial Black" panose="020B0A04020102020204" pitchFamily="34" charset="0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10"/>
              </p:custDataLst>
            </p:nvPr>
          </p:nvSpPr>
          <p:spPr>
            <a:xfrm>
              <a:off x="5021943" y="5515135"/>
              <a:ext cx="4122057" cy="61454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altLang="zh-CN" sz="4800" dirty="0">
                  <a:latin typeface="Berlin Sans FB Demi" panose="020E0802020502020306" pitchFamily="34" charset="0"/>
                </a:rPr>
                <a:t>TEAM SPINIT</a:t>
              </a:r>
            </a:p>
          </p:txBody>
        </p:sp>
      </p:grpSp>
      <p:grpSp>
        <p:nvGrpSpPr>
          <p:cNvPr id="2" name="组合 1"/>
          <p:cNvGrpSpPr/>
          <p:nvPr>
            <p:custDataLst>
              <p:tags r:id="rId8"/>
            </p:custDataLst>
          </p:nvPr>
        </p:nvGrpSpPr>
        <p:grpSpPr>
          <a:xfrm>
            <a:off x="2332152" y="4944982"/>
            <a:ext cx="1127742" cy="797326"/>
            <a:chOff x="2332152" y="4944982"/>
            <a:chExt cx="1127742" cy="797326"/>
          </a:xfrm>
        </p:grpSpPr>
        <p:sp>
          <p:nvSpPr>
            <p:cNvPr id="13" name="矩形 12"/>
            <p:cNvSpPr/>
            <p:nvPr/>
          </p:nvSpPr>
          <p:spPr>
            <a:xfrm>
              <a:off x="2332152" y="4944982"/>
              <a:ext cx="1127742" cy="460375"/>
            </a:xfrm>
            <a:prstGeom prst="rect">
              <a:avLst/>
            </a:prstGeom>
          </p:spPr>
          <p:txBody>
            <a:bodyPr anchor="ctr"/>
            <a:lstStyle/>
            <a:p>
              <a:pPr eaLnBrk="1" hangingPunct="1">
                <a:defRPr/>
              </a:pPr>
              <a:r>
                <a:rPr lang="en-US" altLang="zh-CN" sz="2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erlin Sans FB Demi" panose="020E0802020502020306" pitchFamily="34" charset="0"/>
                  <a:ea typeface="华文细黑" panose="02010600040101010101" pitchFamily="2" charset="-122"/>
                </a:rPr>
                <a:t>TEAM</a:t>
              </a:r>
              <a:endParaRPr lang="en-US" altLang="zh-CN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362201" y="5281933"/>
              <a:ext cx="1097692" cy="460375"/>
            </a:xfrm>
            <a:prstGeom prst="rect">
              <a:avLst/>
            </a:prstGeom>
          </p:spPr>
          <p:txBody>
            <a:bodyPr anchor="ctr"/>
            <a:lstStyle/>
            <a:p>
              <a:pPr eaLnBrk="1" hangingPunct="1">
                <a:defRPr/>
              </a:pPr>
              <a:r>
                <a:rPr lang="zh-CN" altLang="en-US" dirty="0" smtClean="0">
                  <a:solidFill>
                    <a:srgbClr val="92D05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就是力量</a:t>
              </a:r>
              <a:endParaRPr lang="en-US" altLang="zh-CN" dirty="0">
                <a:solidFill>
                  <a:srgbClr val="92D05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="" xmlns:p14="http://schemas.microsoft.com/office/powerpoint/2010/main" val="3953979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15" grpId="0" uiExpand="1" animBg="1"/>
      <p:bldP spid="17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67544" y="1200872"/>
            <a:ext cx="8208912" cy="37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 rot="21095697">
            <a:off x="1051072" y="1366101"/>
            <a:ext cx="1944216" cy="2179330"/>
            <a:chOff x="734659" y="213360"/>
            <a:chExt cx="1944216" cy="2179330"/>
          </a:xfrm>
          <a:solidFill>
            <a:schemeClr val="accent6">
              <a:lumMod val="75000"/>
            </a:schemeClr>
          </a:solidFill>
        </p:grpSpPr>
        <p:sp>
          <p:nvSpPr>
            <p:cNvPr id="11" name="矩形 10"/>
            <p:cNvSpPr/>
            <p:nvPr/>
          </p:nvSpPr>
          <p:spPr>
            <a:xfrm>
              <a:off x="734659" y="1744618"/>
              <a:ext cx="1944216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000" b="1" dirty="0" smtClean="0">
                  <a:latin typeface="微软雅黑" pitchFamily="34" charset="-122"/>
                  <a:ea typeface="微软雅黑" pitchFamily="34" charset="-122"/>
                </a:rPr>
                <a:t>培训</a:t>
              </a:r>
              <a:r>
                <a:rPr lang="en-US" altLang="zh-CN" sz="4000" b="1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4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477624" y="213360"/>
              <a:ext cx="214016" cy="1630680"/>
            </a:xfrm>
            <a:custGeom>
              <a:avLst/>
              <a:gdLst>
                <a:gd name="connsiteX0" fmla="*/ 107336 w 214016"/>
                <a:gd name="connsiteY0" fmla="*/ 0 h 1630680"/>
                <a:gd name="connsiteX1" fmla="*/ 61616 w 214016"/>
                <a:gd name="connsiteY1" fmla="*/ 716280 h 1630680"/>
                <a:gd name="connsiteX2" fmla="*/ 92096 w 214016"/>
                <a:gd name="connsiteY2" fmla="*/ 883920 h 1630680"/>
                <a:gd name="connsiteX3" fmla="*/ 107336 w 214016"/>
                <a:gd name="connsiteY3" fmla="*/ 1021080 h 1630680"/>
                <a:gd name="connsiteX4" fmla="*/ 122576 w 214016"/>
                <a:gd name="connsiteY4" fmla="*/ 1066800 h 1630680"/>
                <a:gd name="connsiteX5" fmla="*/ 92096 w 214016"/>
                <a:gd name="connsiteY5" fmla="*/ 1310640 h 1630680"/>
                <a:gd name="connsiteX6" fmla="*/ 153056 w 214016"/>
                <a:gd name="connsiteY6" fmla="*/ 1402080 h 1630680"/>
                <a:gd name="connsiteX7" fmla="*/ 168296 w 214016"/>
                <a:gd name="connsiteY7" fmla="*/ 1463040 h 1630680"/>
                <a:gd name="connsiteX8" fmla="*/ 198776 w 214016"/>
                <a:gd name="connsiteY8" fmla="*/ 1524000 h 1630680"/>
                <a:gd name="connsiteX9" fmla="*/ 214016 w 214016"/>
                <a:gd name="connsiteY9" fmla="*/ 1569720 h 1630680"/>
                <a:gd name="connsiteX10" fmla="*/ 198776 w 214016"/>
                <a:gd name="connsiteY10" fmla="*/ 16306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016" h="1630680">
                  <a:moveTo>
                    <a:pt x="107336" y="0"/>
                  </a:moveTo>
                  <a:cubicBezTo>
                    <a:pt x="-85288" y="240780"/>
                    <a:pt x="34718" y="57286"/>
                    <a:pt x="61616" y="716280"/>
                  </a:cubicBezTo>
                  <a:cubicBezTo>
                    <a:pt x="64280" y="781541"/>
                    <a:pt x="77204" y="824353"/>
                    <a:pt x="92096" y="883920"/>
                  </a:cubicBezTo>
                  <a:cubicBezTo>
                    <a:pt x="97176" y="929640"/>
                    <a:pt x="99773" y="975705"/>
                    <a:pt x="107336" y="1021080"/>
                  </a:cubicBezTo>
                  <a:cubicBezTo>
                    <a:pt x="109977" y="1036926"/>
                    <a:pt x="122576" y="1050736"/>
                    <a:pt x="122576" y="1066800"/>
                  </a:cubicBezTo>
                  <a:cubicBezTo>
                    <a:pt x="122576" y="1105214"/>
                    <a:pt x="98844" y="1263407"/>
                    <a:pt x="92096" y="1310640"/>
                  </a:cubicBezTo>
                  <a:cubicBezTo>
                    <a:pt x="135849" y="1485652"/>
                    <a:pt x="68859" y="1275785"/>
                    <a:pt x="153056" y="1402080"/>
                  </a:cubicBezTo>
                  <a:cubicBezTo>
                    <a:pt x="164674" y="1419508"/>
                    <a:pt x="160942" y="1443428"/>
                    <a:pt x="168296" y="1463040"/>
                  </a:cubicBezTo>
                  <a:cubicBezTo>
                    <a:pt x="176273" y="1484312"/>
                    <a:pt x="189827" y="1503118"/>
                    <a:pt x="198776" y="1524000"/>
                  </a:cubicBezTo>
                  <a:cubicBezTo>
                    <a:pt x="205104" y="1538765"/>
                    <a:pt x="208936" y="1554480"/>
                    <a:pt x="214016" y="1569720"/>
                  </a:cubicBezTo>
                  <a:cubicBezTo>
                    <a:pt x="197170" y="1620259"/>
                    <a:pt x="198776" y="1599376"/>
                    <a:pt x="198776" y="1630680"/>
                  </a:cubicBez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21095697">
            <a:off x="3595520" y="1370764"/>
            <a:ext cx="1944216" cy="3674755"/>
            <a:chOff x="647787" y="213359"/>
            <a:chExt cx="1944216" cy="3674755"/>
          </a:xfrm>
          <a:solidFill>
            <a:schemeClr val="accent6">
              <a:lumMod val="75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647787" y="3240042"/>
              <a:ext cx="1944216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000" b="1" dirty="0" smtClean="0">
                  <a:latin typeface="微软雅黑" pitchFamily="34" charset="-122"/>
                  <a:ea typeface="微软雅黑" pitchFamily="34" charset="-122"/>
                </a:rPr>
                <a:t>比赛</a:t>
              </a:r>
              <a:endParaRPr lang="zh-CN" altLang="en-US" sz="4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477623" y="213359"/>
              <a:ext cx="147895" cy="3312704"/>
            </a:xfrm>
            <a:custGeom>
              <a:avLst/>
              <a:gdLst>
                <a:gd name="connsiteX0" fmla="*/ 107336 w 214016"/>
                <a:gd name="connsiteY0" fmla="*/ 0 h 1630680"/>
                <a:gd name="connsiteX1" fmla="*/ 61616 w 214016"/>
                <a:gd name="connsiteY1" fmla="*/ 716280 h 1630680"/>
                <a:gd name="connsiteX2" fmla="*/ 92096 w 214016"/>
                <a:gd name="connsiteY2" fmla="*/ 883920 h 1630680"/>
                <a:gd name="connsiteX3" fmla="*/ 107336 w 214016"/>
                <a:gd name="connsiteY3" fmla="*/ 1021080 h 1630680"/>
                <a:gd name="connsiteX4" fmla="*/ 122576 w 214016"/>
                <a:gd name="connsiteY4" fmla="*/ 1066800 h 1630680"/>
                <a:gd name="connsiteX5" fmla="*/ 92096 w 214016"/>
                <a:gd name="connsiteY5" fmla="*/ 1310640 h 1630680"/>
                <a:gd name="connsiteX6" fmla="*/ 153056 w 214016"/>
                <a:gd name="connsiteY6" fmla="*/ 1402080 h 1630680"/>
                <a:gd name="connsiteX7" fmla="*/ 168296 w 214016"/>
                <a:gd name="connsiteY7" fmla="*/ 1463040 h 1630680"/>
                <a:gd name="connsiteX8" fmla="*/ 198776 w 214016"/>
                <a:gd name="connsiteY8" fmla="*/ 1524000 h 1630680"/>
                <a:gd name="connsiteX9" fmla="*/ 214016 w 214016"/>
                <a:gd name="connsiteY9" fmla="*/ 1569720 h 1630680"/>
                <a:gd name="connsiteX10" fmla="*/ 198776 w 214016"/>
                <a:gd name="connsiteY10" fmla="*/ 16306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016" h="1630680">
                  <a:moveTo>
                    <a:pt x="107336" y="0"/>
                  </a:moveTo>
                  <a:cubicBezTo>
                    <a:pt x="-85288" y="240780"/>
                    <a:pt x="34718" y="57286"/>
                    <a:pt x="61616" y="716280"/>
                  </a:cubicBezTo>
                  <a:cubicBezTo>
                    <a:pt x="64280" y="781541"/>
                    <a:pt x="77204" y="824353"/>
                    <a:pt x="92096" y="883920"/>
                  </a:cubicBezTo>
                  <a:cubicBezTo>
                    <a:pt x="97176" y="929640"/>
                    <a:pt x="99773" y="975705"/>
                    <a:pt x="107336" y="1021080"/>
                  </a:cubicBezTo>
                  <a:cubicBezTo>
                    <a:pt x="109977" y="1036926"/>
                    <a:pt x="122576" y="1050736"/>
                    <a:pt x="122576" y="1066800"/>
                  </a:cubicBezTo>
                  <a:cubicBezTo>
                    <a:pt x="122576" y="1105214"/>
                    <a:pt x="98844" y="1263407"/>
                    <a:pt x="92096" y="1310640"/>
                  </a:cubicBezTo>
                  <a:cubicBezTo>
                    <a:pt x="135849" y="1485652"/>
                    <a:pt x="68859" y="1275785"/>
                    <a:pt x="153056" y="1402080"/>
                  </a:cubicBezTo>
                  <a:cubicBezTo>
                    <a:pt x="164674" y="1419508"/>
                    <a:pt x="160942" y="1443428"/>
                    <a:pt x="168296" y="1463040"/>
                  </a:cubicBezTo>
                  <a:cubicBezTo>
                    <a:pt x="176273" y="1484312"/>
                    <a:pt x="189827" y="1503118"/>
                    <a:pt x="198776" y="1524000"/>
                  </a:cubicBezTo>
                  <a:cubicBezTo>
                    <a:pt x="205104" y="1538765"/>
                    <a:pt x="208936" y="1554480"/>
                    <a:pt x="214016" y="1569720"/>
                  </a:cubicBezTo>
                  <a:cubicBezTo>
                    <a:pt x="197170" y="1620259"/>
                    <a:pt x="198776" y="1599376"/>
                    <a:pt x="198776" y="163068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4000" b="1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21095697">
            <a:off x="5919948" y="1351244"/>
            <a:ext cx="2360446" cy="4354928"/>
            <a:chOff x="548214" y="213359"/>
            <a:chExt cx="2360446" cy="4354928"/>
          </a:xfrm>
          <a:solidFill>
            <a:schemeClr val="accent6">
              <a:lumMod val="75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548214" y="3920215"/>
              <a:ext cx="2360446" cy="6480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4000" b="1" dirty="0" smtClean="0">
                  <a:latin typeface="微软雅黑" pitchFamily="34" charset="-122"/>
                  <a:ea typeface="微软雅黑" pitchFamily="34" charset="-122"/>
                </a:rPr>
                <a:t>技术支持</a:t>
              </a:r>
              <a:r>
                <a:rPr lang="en-US" altLang="zh-CN" sz="4000" b="1" dirty="0" smtClean="0"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4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477624" y="213359"/>
              <a:ext cx="266870" cy="3985393"/>
            </a:xfrm>
            <a:custGeom>
              <a:avLst/>
              <a:gdLst>
                <a:gd name="connsiteX0" fmla="*/ 107336 w 214016"/>
                <a:gd name="connsiteY0" fmla="*/ 0 h 1630680"/>
                <a:gd name="connsiteX1" fmla="*/ 61616 w 214016"/>
                <a:gd name="connsiteY1" fmla="*/ 716280 h 1630680"/>
                <a:gd name="connsiteX2" fmla="*/ 92096 w 214016"/>
                <a:gd name="connsiteY2" fmla="*/ 883920 h 1630680"/>
                <a:gd name="connsiteX3" fmla="*/ 107336 w 214016"/>
                <a:gd name="connsiteY3" fmla="*/ 1021080 h 1630680"/>
                <a:gd name="connsiteX4" fmla="*/ 122576 w 214016"/>
                <a:gd name="connsiteY4" fmla="*/ 1066800 h 1630680"/>
                <a:gd name="connsiteX5" fmla="*/ 92096 w 214016"/>
                <a:gd name="connsiteY5" fmla="*/ 1310640 h 1630680"/>
                <a:gd name="connsiteX6" fmla="*/ 153056 w 214016"/>
                <a:gd name="connsiteY6" fmla="*/ 1402080 h 1630680"/>
                <a:gd name="connsiteX7" fmla="*/ 168296 w 214016"/>
                <a:gd name="connsiteY7" fmla="*/ 1463040 h 1630680"/>
                <a:gd name="connsiteX8" fmla="*/ 198776 w 214016"/>
                <a:gd name="connsiteY8" fmla="*/ 1524000 h 1630680"/>
                <a:gd name="connsiteX9" fmla="*/ 214016 w 214016"/>
                <a:gd name="connsiteY9" fmla="*/ 1569720 h 1630680"/>
                <a:gd name="connsiteX10" fmla="*/ 198776 w 214016"/>
                <a:gd name="connsiteY10" fmla="*/ 1630680 h 16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016" h="1630680">
                  <a:moveTo>
                    <a:pt x="107336" y="0"/>
                  </a:moveTo>
                  <a:cubicBezTo>
                    <a:pt x="-85288" y="240780"/>
                    <a:pt x="34718" y="57286"/>
                    <a:pt x="61616" y="716280"/>
                  </a:cubicBezTo>
                  <a:cubicBezTo>
                    <a:pt x="64280" y="781541"/>
                    <a:pt x="77204" y="824353"/>
                    <a:pt x="92096" y="883920"/>
                  </a:cubicBezTo>
                  <a:cubicBezTo>
                    <a:pt x="97176" y="929640"/>
                    <a:pt x="99773" y="975705"/>
                    <a:pt x="107336" y="1021080"/>
                  </a:cubicBezTo>
                  <a:cubicBezTo>
                    <a:pt x="109977" y="1036926"/>
                    <a:pt x="122576" y="1050736"/>
                    <a:pt x="122576" y="1066800"/>
                  </a:cubicBezTo>
                  <a:cubicBezTo>
                    <a:pt x="122576" y="1105214"/>
                    <a:pt x="98844" y="1263407"/>
                    <a:pt x="92096" y="1310640"/>
                  </a:cubicBezTo>
                  <a:cubicBezTo>
                    <a:pt x="135849" y="1485652"/>
                    <a:pt x="68859" y="1275785"/>
                    <a:pt x="153056" y="1402080"/>
                  </a:cubicBezTo>
                  <a:cubicBezTo>
                    <a:pt x="164674" y="1419508"/>
                    <a:pt x="160942" y="1443428"/>
                    <a:pt x="168296" y="1463040"/>
                  </a:cubicBezTo>
                  <a:cubicBezTo>
                    <a:pt x="176273" y="1484312"/>
                    <a:pt x="189827" y="1503118"/>
                    <a:pt x="198776" y="1524000"/>
                  </a:cubicBezTo>
                  <a:cubicBezTo>
                    <a:pt x="205104" y="1538765"/>
                    <a:pt x="208936" y="1554480"/>
                    <a:pt x="214016" y="1569720"/>
                  </a:cubicBezTo>
                  <a:cubicBezTo>
                    <a:pt x="197170" y="1620259"/>
                    <a:pt x="198776" y="1599376"/>
                    <a:pt x="198776" y="1630680"/>
                  </a:cubicBezTo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4000" b="1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2" name="图片 11" descr="A000220150821A56PP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4509120"/>
            <a:ext cx="1557531" cy="1514859"/>
          </a:xfrm>
          <a:prstGeom prst="rect">
            <a:avLst/>
          </a:prstGeom>
        </p:spPr>
      </p:pic>
    </p:spTree>
  </p:cSld>
  <p:clrMapOvr>
    <a:masterClrMapping/>
  </p:clrMapOvr>
  <p:transition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3"/>
          <p:cNvSpPr txBox="1">
            <a:spLocks noChangeArrowheads="1"/>
          </p:cNvSpPr>
          <p:nvPr/>
        </p:nvSpPr>
        <p:spPr bwMode="auto">
          <a:xfrm>
            <a:off x="5526088" y="6877050"/>
            <a:ext cx="587853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rgbClr val="006699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4800" b="1" dirty="0" smtClean="0">
                <a:solidFill>
                  <a:srgbClr val="006699"/>
                </a:solidFill>
                <a:latin typeface="华文楷体" pitchFamily="2" charset="-122"/>
                <a:ea typeface="华文楷体" pitchFamily="2" charset="-122"/>
              </a:rPr>
              <a:t>学生会部门技术支持</a:t>
            </a:r>
            <a:endParaRPr lang="en-US" altLang="zh-CN" sz="4800" b="1" dirty="0" smtClean="0">
              <a:solidFill>
                <a:srgbClr val="006699"/>
              </a:solidFill>
              <a:latin typeface="华文楷体" pitchFamily="2" charset="-122"/>
              <a:ea typeface="华文楷体" pitchFamily="2" charset="-122"/>
            </a:endParaRPr>
          </a:p>
          <a:p>
            <a:pPr algn="ctr"/>
            <a:r>
              <a:rPr lang="zh-CN" altLang="en-US" sz="4800" b="1" dirty="0" smtClean="0">
                <a:solidFill>
                  <a:srgbClr val="006699"/>
                </a:solidFill>
                <a:latin typeface="华文楷体" pitchFamily="2" charset="-122"/>
                <a:ea typeface="华文楷体" pitchFamily="2" charset="-122"/>
              </a:rPr>
              <a:t>部员专业知识培训</a:t>
            </a:r>
            <a:endParaRPr lang="en-US" altLang="zh-CN" sz="4800" b="1" dirty="0" smtClean="0">
              <a:solidFill>
                <a:srgbClr val="006699"/>
              </a:solidFill>
              <a:latin typeface="华文楷体" pitchFamily="2" charset="-122"/>
              <a:ea typeface="华文楷体" pitchFamily="2" charset="-122"/>
            </a:endParaRPr>
          </a:p>
          <a:p>
            <a:pPr algn="ctr"/>
            <a:r>
              <a:rPr lang="zh-CN" altLang="en-US" sz="4800" b="1" dirty="0" smtClean="0">
                <a:solidFill>
                  <a:srgbClr val="006699"/>
                </a:solidFill>
                <a:latin typeface="华文楷体" pitchFamily="2" charset="-122"/>
                <a:ea typeface="华文楷体" pitchFamily="2" charset="-122"/>
              </a:rPr>
              <a:t>组织专业知识竞赛</a:t>
            </a:r>
            <a:endParaRPr lang="en-US" sz="4800" b="1" dirty="0">
              <a:solidFill>
                <a:srgbClr val="006699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196" name="Oval 113"/>
          <p:cNvSpPr>
            <a:spLocks noChangeArrowheads="1"/>
          </p:cNvSpPr>
          <p:nvPr/>
        </p:nvSpPr>
        <p:spPr bwMode="auto">
          <a:xfrm>
            <a:off x="1116013" y="2349500"/>
            <a:ext cx="2160587" cy="2155825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7" name="Oval 114"/>
          <p:cNvSpPr>
            <a:spLocks noChangeArrowheads="1"/>
          </p:cNvSpPr>
          <p:nvPr/>
        </p:nvSpPr>
        <p:spPr bwMode="auto">
          <a:xfrm>
            <a:off x="611188" y="3789363"/>
            <a:ext cx="2016125" cy="2011362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8" name="Oval 115"/>
          <p:cNvSpPr>
            <a:spLocks noChangeArrowheads="1"/>
          </p:cNvSpPr>
          <p:nvPr/>
        </p:nvSpPr>
        <p:spPr bwMode="auto">
          <a:xfrm>
            <a:off x="1763713" y="3500438"/>
            <a:ext cx="2019300" cy="2014537"/>
          </a:xfrm>
          <a:prstGeom prst="ellipse">
            <a:avLst/>
          </a:prstGeom>
          <a:solidFill>
            <a:srgbClr val="FF99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99" name="Oval 116"/>
          <p:cNvSpPr>
            <a:spLocks noChangeArrowheads="1"/>
          </p:cNvSpPr>
          <p:nvPr/>
        </p:nvSpPr>
        <p:spPr bwMode="auto">
          <a:xfrm>
            <a:off x="1258888" y="3789363"/>
            <a:ext cx="2087562" cy="2082800"/>
          </a:xfrm>
          <a:prstGeom prst="ellipse">
            <a:avLst/>
          </a:prstGeom>
          <a:solidFill>
            <a:srgbClr val="00FF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0" name="Oval 117"/>
          <p:cNvSpPr>
            <a:spLocks noChangeArrowheads="1"/>
          </p:cNvSpPr>
          <p:nvPr/>
        </p:nvSpPr>
        <p:spPr bwMode="auto">
          <a:xfrm>
            <a:off x="539750" y="2708275"/>
            <a:ext cx="2019300" cy="2014538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1" name="Oval 118"/>
          <p:cNvSpPr>
            <a:spLocks noChangeArrowheads="1"/>
          </p:cNvSpPr>
          <p:nvPr/>
        </p:nvSpPr>
        <p:spPr bwMode="auto">
          <a:xfrm>
            <a:off x="1835150" y="2781300"/>
            <a:ext cx="2087563" cy="2082800"/>
          </a:xfrm>
          <a:prstGeom prst="ellipse">
            <a:avLst/>
          </a:prstGeom>
          <a:solidFill>
            <a:srgbClr val="80008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2" name="AutoShape 50"/>
          <p:cNvSpPr>
            <a:spLocks noChangeArrowheads="1"/>
          </p:cNvSpPr>
          <p:nvPr/>
        </p:nvSpPr>
        <p:spPr bwMode="auto">
          <a:xfrm>
            <a:off x="3923928" y="1484784"/>
            <a:ext cx="5220072" cy="475166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33">
                  <a:alpha val="51999"/>
                </a:srgbClr>
              </a:gs>
              <a:gs pos="100000">
                <a:srgbClr val="185E18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8204" name="Group 12"/>
          <p:cNvGrpSpPr>
            <a:grpSpLocks/>
          </p:cNvGrpSpPr>
          <p:nvPr/>
        </p:nvGrpSpPr>
        <p:grpSpPr bwMode="auto">
          <a:xfrm>
            <a:off x="171450" y="1335088"/>
            <a:ext cx="6564313" cy="85725"/>
            <a:chOff x="0" y="0"/>
            <a:chExt cx="4135" cy="54"/>
          </a:xfrm>
        </p:grpSpPr>
        <p:pic>
          <p:nvPicPr>
            <p:cNvPr id="8205" name="Rectangle 25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0" y="0"/>
              <a:ext cx="4135" cy="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06" name="Text Box 14"/>
            <p:cNvSpPr txBox="1">
              <a:spLocks noChangeArrowheads="1"/>
            </p:cNvSpPr>
            <p:nvPr/>
          </p:nvSpPr>
          <p:spPr bwMode="auto">
            <a:xfrm rot="10800000">
              <a:off x="5" y="5"/>
              <a:ext cx="4127" cy="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07" name="WordArt 26"/>
          <p:cNvSpPr>
            <a:spLocks noChangeArrowheads="1" noChangeShapeType="1" noTextEdit="1"/>
          </p:cNvSpPr>
          <p:nvPr/>
        </p:nvSpPr>
        <p:spPr bwMode="auto">
          <a:xfrm>
            <a:off x="5364163" y="1484313"/>
            <a:ext cx="2070100" cy="576262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0"/>
              </a:avLst>
            </a:prstTxWarp>
          </a:bodyPr>
          <a:lstStyle/>
          <a:p>
            <a:pPr algn="ctr"/>
            <a:r>
              <a:rPr lang="zh-CN" altLang="en-US" sz="3600" b="1" dirty="0" smtClean="0">
                <a:ln w="9525">
                  <a:solidFill>
                    <a:srgbClr val="CCFFCC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06600"/>
                    </a:gs>
                    <a:gs pos="100000">
                      <a:srgbClr val="33CC33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79999"/>
                    </a:srgbClr>
                  </a:outerShdw>
                </a:effectLst>
                <a:latin typeface="微软雅黑"/>
                <a:ea typeface="微软雅黑"/>
              </a:rPr>
              <a:t>主要工作</a:t>
            </a:r>
            <a:endParaRPr lang="zh-CN" altLang="en-US" sz="3600" b="1" dirty="0">
              <a:ln w="9525">
                <a:solidFill>
                  <a:srgbClr val="CCFFCC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006600"/>
                  </a:gs>
                  <a:gs pos="100000">
                    <a:srgbClr val="33CC33"/>
                  </a:gs>
                </a:gsLst>
                <a:lin ang="5400000" scaled="1"/>
              </a:gradFill>
              <a:effectLst>
                <a:outerShdw dist="53882" dir="2700000" algn="ctr" rotWithShape="0">
                  <a:srgbClr val="9999FF">
                    <a:alpha val="79999"/>
                  </a:srgbClr>
                </a:outerShdw>
              </a:effectLst>
              <a:latin typeface="微软雅黑"/>
              <a:ea typeface="微软雅黑"/>
            </a:endParaRPr>
          </a:p>
        </p:txBody>
      </p:sp>
      <p:grpSp>
        <p:nvGrpSpPr>
          <p:cNvPr id="8208" name="Group 16"/>
          <p:cNvGrpSpPr>
            <a:grpSpLocks/>
          </p:cNvGrpSpPr>
          <p:nvPr/>
        </p:nvGrpSpPr>
        <p:grpSpPr bwMode="auto">
          <a:xfrm>
            <a:off x="7596188" y="1628775"/>
            <a:ext cx="547687" cy="287338"/>
            <a:chOff x="0" y="0"/>
            <a:chExt cx="345" cy="181"/>
          </a:xfrm>
        </p:grpSpPr>
        <p:sp>
          <p:nvSpPr>
            <p:cNvPr id="8209" name="AutoShape 28"/>
            <p:cNvSpPr>
              <a:spLocks noChangeArrowheads="1"/>
            </p:cNvSpPr>
            <p:nvPr/>
          </p:nvSpPr>
          <p:spPr bwMode="auto">
            <a:xfrm>
              <a:off x="0" y="0"/>
              <a:ext cx="181" cy="181"/>
            </a:xfrm>
            <a:prstGeom prst="chevron">
              <a:avLst>
                <a:gd name="adj" fmla="val 25000"/>
              </a:avLst>
            </a:prstGeom>
            <a:solidFill>
              <a:srgbClr val="008000"/>
            </a:solidFill>
            <a:ln w="9525">
              <a:solidFill>
                <a:srgbClr val="CC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10" name="AutoShape 29"/>
            <p:cNvSpPr>
              <a:spLocks noChangeArrowheads="1"/>
            </p:cNvSpPr>
            <p:nvPr/>
          </p:nvSpPr>
          <p:spPr bwMode="auto">
            <a:xfrm>
              <a:off x="163" y="0"/>
              <a:ext cx="182" cy="181"/>
            </a:xfrm>
            <a:prstGeom prst="chevron">
              <a:avLst>
                <a:gd name="adj" fmla="val 25138"/>
              </a:avLst>
            </a:prstGeom>
            <a:solidFill>
              <a:srgbClr val="008000"/>
            </a:solidFill>
            <a:ln w="9525">
              <a:solidFill>
                <a:srgbClr val="CC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8211" name="Picture 32" descr="图片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0800000">
            <a:off x="4572000" y="1628775"/>
            <a:ext cx="582613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2" name="Picture 84" descr="23"/>
          <p:cNvPicPr>
            <a:picLocks noChangeAspect="1" noChangeArrowheads="1"/>
          </p:cNvPicPr>
          <p:nvPr/>
        </p:nvPicPr>
        <p:blipFill>
          <a:blip r:embed="rId6"/>
          <a:srcRect l="60738" r="19016" b="66541"/>
          <a:stretch>
            <a:fillRect/>
          </a:stretch>
        </p:blipFill>
        <p:spPr bwMode="auto">
          <a:xfrm>
            <a:off x="1535113" y="3140075"/>
            <a:ext cx="1339850" cy="213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3" name="Picture 85" descr="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95475" y="3213100"/>
            <a:ext cx="658813" cy="18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4" name="Picture 86" descr="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49400" y="3284538"/>
            <a:ext cx="977900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5" name="Picture 87" descr="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463675" y="3213100"/>
            <a:ext cx="1298575" cy="187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6" name="Picture 88" descr="a1"/>
          <p:cNvPicPr>
            <a:picLocks noChangeAspect="1" noChangeArrowheads="1"/>
          </p:cNvPicPr>
          <p:nvPr/>
        </p:nvPicPr>
        <p:blipFill>
          <a:blip r:embed="rId10"/>
          <a:srcRect l="66528" r="-2734" b="41003"/>
          <a:stretch>
            <a:fillRect/>
          </a:stretch>
        </p:blipFill>
        <p:spPr bwMode="auto">
          <a:xfrm>
            <a:off x="1535113" y="3068638"/>
            <a:ext cx="1036637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7" name="Picture 89" descr="a3"/>
          <p:cNvPicPr>
            <a:picLocks noChangeAspect="1" noChangeArrowheads="1"/>
          </p:cNvPicPr>
          <p:nvPr/>
        </p:nvPicPr>
        <p:blipFill>
          <a:blip r:embed="rId11"/>
          <a:srcRect l="9894" t="21753" r="73294" b="24834"/>
          <a:stretch>
            <a:fillRect/>
          </a:stretch>
        </p:blipFill>
        <p:spPr bwMode="auto">
          <a:xfrm>
            <a:off x="1751013" y="3213100"/>
            <a:ext cx="804862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8" name="Picture 90" descr="1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463675" y="3284538"/>
            <a:ext cx="1350963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9" name="Picture 91" descr="4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620838" y="3355975"/>
            <a:ext cx="674687" cy="180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0" name="Picture 92" descr="8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751013" y="3213100"/>
            <a:ext cx="819150" cy="18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1" name="Picture 93" descr="23"/>
          <p:cNvPicPr>
            <a:picLocks noChangeAspect="1" noChangeArrowheads="1"/>
          </p:cNvPicPr>
          <p:nvPr/>
        </p:nvPicPr>
        <p:blipFill>
          <a:blip r:embed="rId15"/>
          <a:srcRect l="83432" b="66345"/>
          <a:stretch>
            <a:fillRect/>
          </a:stretch>
        </p:blipFill>
        <p:spPr bwMode="auto">
          <a:xfrm>
            <a:off x="1476375" y="3284538"/>
            <a:ext cx="938213" cy="184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2" name="Picture 94" descr="23"/>
          <p:cNvPicPr>
            <a:picLocks noChangeAspect="1" noChangeArrowheads="1"/>
          </p:cNvPicPr>
          <p:nvPr/>
        </p:nvPicPr>
        <p:blipFill>
          <a:blip r:embed="rId16"/>
          <a:srcRect l="27603" t="44884" r="51529" b="22092"/>
          <a:stretch>
            <a:fillRect/>
          </a:stretch>
        </p:blipFill>
        <p:spPr bwMode="auto">
          <a:xfrm>
            <a:off x="1476375" y="3284538"/>
            <a:ext cx="1223963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3" name="Picture 95" descr="23"/>
          <p:cNvPicPr>
            <a:picLocks noChangeAspect="1" noChangeArrowheads="1"/>
          </p:cNvPicPr>
          <p:nvPr/>
        </p:nvPicPr>
        <p:blipFill>
          <a:blip r:embed="rId17"/>
          <a:srcRect l="51529" t="46802" r="24547" b="22722"/>
          <a:stretch>
            <a:fillRect/>
          </a:stretch>
        </p:blipFill>
        <p:spPr bwMode="auto">
          <a:xfrm>
            <a:off x="1535113" y="3429000"/>
            <a:ext cx="1381125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4" name="Picture 96" descr="23"/>
          <p:cNvPicPr>
            <a:picLocks noChangeAspect="1" noChangeArrowheads="1"/>
          </p:cNvPicPr>
          <p:nvPr/>
        </p:nvPicPr>
        <p:blipFill>
          <a:blip r:embed="rId18" cstate="print"/>
          <a:srcRect l="76683" t="44254" b="22722"/>
          <a:stretch>
            <a:fillRect/>
          </a:stretch>
        </p:blipFill>
        <p:spPr bwMode="auto">
          <a:xfrm>
            <a:off x="1535113" y="3429000"/>
            <a:ext cx="1243012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5" name="Picture 97" descr="6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1535113" y="3284538"/>
            <a:ext cx="1209675" cy="183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6" name="Picture 98" descr="a2"/>
          <p:cNvPicPr>
            <a:picLocks noChangeAspect="1" noChangeArrowheads="1"/>
          </p:cNvPicPr>
          <p:nvPr/>
        </p:nvPicPr>
        <p:blipFill>
          <a:blip r:embed="rId20"/>
          <a:srcRect l="53102" t="27275" r="26886" b="31345"/>
          <a:stretch>
            <a:fillRect/>
          </a:stretch>
        </p:blipFill>
        <p:spPr bwMode="auto">
          <a:xfrm>
            <a:off x="1549400" y="3355975"/>
            <a:ext cx="1201738" cy="184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7" name="Picture 119" descr="23"/>
          <p:cNvPicPr>
            <a:picLocks noChangeAspect="1" noChangeArrowheads="1"/>
          </p:cNvPicPr>
          <p:nvPr/>
        </p:nvPicPr>
        <p:blipFill>
          <a:blip r:embed="rId21"/>
          <a:srcRect l="43562" t="433" r="41724" b="65912"/>
          <a:stretch>
            <a:fillRect/>
          </a:stretch>
        </p:blipFill>
        <p:spPr bwMode="auto">
          <a:xfrm>
            <a:off x="1547813" y="3213100"/>
            <a:ext cx="912812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8" name="Picture 120" descr="a2"/>
          <p:cNvPicPr>
            <a:picLocks noChangeAspect="1" noChangeArrowheads="1"/>
          </p:cNvPicPr>
          <p:nvPr/>
        </p:nvPicPr>
        <p:blipFill>
          <a:blip r:embed="rId20"/>
          <a:srcRect l="14076" t="25031" r="64342" b="31345"/>
          <a:stretch>
            <a:fillRect/>
          </a:stretch>
        </p:blipFill>
        <p:spPr bwMode="auto">
          <a:xfrm>
            <a:off x="1573213" y="3213100"/>
            <a:ext cx="13430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29" name="Picture 121" descr="a1"/>
          <p:cNvPicPr>
            <a:picLocks noChangeAspect="1" noChangeArrowheads="1"/>
          </p:cNvPicPr>
          <p:nvPr/>
        </p:nvPicPr>
        <p:blipFill>
          <a:blip r:embed="rId10"/>
          <a:srcRect l="34676" r="32913" b="41003"/>
          <a:stretch>
            <a:fillRect/>
          </a:stretch>
        </p:blipFill>
        <p:spPr bwMode="auto">
          <a:xfrm>
            <a:off x="1619250" y="2925763"/>
            <a:ext cx="9652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30" name="Picture 122" descr="a3"/>
          <p:cNvPicPr>
            <a:picLocks noChangeAspect="1" noChangeArrowheads="1"/>
          </p:cNvPicPr>
          <p:nvPr/>
        </p:nvPicPr>
        <p:blipFill>
          <a:blip r:embed="rId22"/>
          <a:srcRect l="39548" t="16232" r="38185" b="15660"/>
          <a:stretch>
            <a:fillRect/>
          </a:stretch>
        </p:blipFill>
        <p:spPr bwMode="auto">
          <a:xfrm>
            <a:off x="1690688" y="3213100"/>
            <a:ext cx="865187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31" name="Oval 106"/>
          <p:cNvSpPr>
            <a:spLocks noChangeArrowheads="1"/>
          </p:cNvSpPr>
          <p:nvPr/>
        </p:nvSpPr>
        <p:spPr bwMode="auto">
          <a:xfrm>
            <a:off x="684213" y="3716338"/>
            <a:ext cx="1655762" cy="165100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2" name="Oval 107"/>
          <p:cNvSpPr>
            <a:spLocks noChangeArrowheads="1"/>
          </p:cNvSpPr>
          <p:nvPr/>
        </p:nvSpPr>
        <p:spPr bwMode="auto">
          <a:xfrm>
            <a:off x="1476375" y="2492375"/>
            <a:ext cx="1582738" cy="1579563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3" name="Oval 108"/>
          <p:cNvSpPr>
            <a:spLocks noChangeArrowheads="1"/>
          </p:cNvSpPr>
          <p:nvPr/>
        </p:nvSpPr>
        <p:spPr bwMode="auto">
          <a:xfrm>
            <a:off x="2051050" y="3860800"/>
            <a:ext cx="1582738" cy="1579563"/>
          </a:xfrm>
          <a:prstGeom prst="ellipse">
            <a:avLst/>
          </a:prstGeom>
          <a:solidFill>
            <a:srgbClr val="FF99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4" name="Oval 109"/>
          <p:cNvSpPr>
            <a:spLocks noChangeArrowheads="1"/>
          </p:cNvSpPr>
          <p:nvPr/>
        </p:nvSpPr>
        <p:spPr bwMode="auto">
          <a:xfrm>
            <a:off x="1331913" y="3789363"/>
            <a:ext cx="1655762" cy="1651000"/>
          </a:xfrm>
          <a:prstGeom prst="ellipse">
            <a:avLst/>
          </a:prstGeom>
          <a:solidFill>
            <a:srgbClr val="00FF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5" name="Oval 110"/>
          <p:cNvSpPr>
            <a:spLocks noChangeArrowheads="1"/>
          </p:cNvSpPr>
          <p:nvPr/>
        </p:nvSpPr>
        <p:spPr bwMode="auto">
          <a:xfrm>
            <a:off x="2124075" y="2852738"/>
            <a:ext cx="1655763" cy="1651000"/>
          </a:xfrm>
          <a:prstGeom prst="ellipse">
            <a:avLst/>
          </a:prstGeom>
          <a:solidFill>
            <a:srgbClr val="00808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6" name="Oval 111"/>
          <p:cNvSpPr>
            <a:spLocks noChangeArrowheads="1"/>
          </p:cNvSpPr>
          <p:nvPr/>
        </p:nvSpPr>
        <p:spPr bwMode="auto">
          <a:xfrm>
            <a:off x="755650" y="2781300"/>
            <a:ext cx="1514475" cy="1511300"/>
          </a:xfrm>
          <a:prstGeom prst="ellipse">
            <a:avLst/>
          </a:prstGeom>
          <a:solidFill>
            <a:srgbClr val="0000FF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37" name="Oval 112"/>
          <p:cNvSpPr>
            <a:spLocks noChangeArrowheads="1"/>
          </p:cNvSpPr>
          <p:nvPr/>
        </p:nvSpPr>
        <p:spPr bwMode="auto">
          <a:xfrm>
            <a:off x="1979613" y="2924175"/>
            <a:ext cx="1584325" cy="1581150"/>
          </a:xfrm>
          <a:prstGeom prst="ellipse">
            <a:avLst/>
          </a:prstGeom>
          <a:solidFill>
            <a:srgbClr val="80008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27584" y="233264"/>
            <a:ext cx="1224136" cy="1251520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555776" y="548680"/>
            <a:ext cx="4207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b="1" spc="300" dirty="0" smtClean="0">
                <a:solidFill>
                  <a:srgbClr val="F2F2F2"/>
                </a:solidFill>
                <a:latin typeface="华文行楷" pitchFamily="2" charset="-122"/>
                <a:ea typeface="华文行楷" pitchFamily="2" charset="-122"/>
              </a:rPr>
              <a:t>学生会技术中心</a:t>
            </a:r>
            <a:endParaRPr lang="zh-CN" altLang="en-US" sz="4000" b="1" spc="300" dirty="0">
              <a:solidFill>
                <a:srgbClr val="F2F2F2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15408" y="2276872"/>
            <a:ext cx="5328592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 smtClean="0">
                <a:solidFill>
                  <a:schemeClr val="accent1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作为一个信息学院新的部门，一个具有信息学院特色的部门，我们在摸索自身运营发展方式的同时完成了学生会交付的各种任务，接下来是技术中心一个学期的工作简介。</a:t>
            </a:r>
            <a:endParaRPr lang="zh-CN" altLang="en-US" sz="2800" dirty="0" smtClean="0">
              <a:solidFill>
                <a:schemeClr val="accent1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60642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3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31" presetClass="exit" presetSubtype="0" fill="hold" grpId="2" nodeType="afterEffect">
                                  <p:stCondLst>
                                    <p:cond delay="5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2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2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3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9500"/>
                            </p:stCondLst>
                            <p:childTnLst>
                              <p:par>
                                <p:cTn id="43" presetID="64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246 -0.17106 L -0.23663 -0.63958 " pathEditMode="relative" rAng="0" ptsTypes="AA">
                                      <p:cBhvr>
                                        <p:cTn id="44" dur="5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" y="-2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0"/>
                                        <p:tgtEl>
                                          <p:spTgt spid="8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0"/>
                                        <p:tgtEl>
                                          <p:spTgt spid="8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0"/>
                                        <p:tgtEl>
                                          <p:spTgt spid="8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8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0"/>
                                        <p:tgtEl>
                                          <p:spTgt spid="8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8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8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0"/>
                                        <p:tgtEl>
                                          <p:spTgt spid="8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0"/>
                                        <p:tgtEl>
                                          <p:spTgt spid="8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8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100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2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10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8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8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1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8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128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0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136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utoUpdateAnimBg="0"/>
      <p:bldP spid="8196" grpId="0" animBg="1" autoUpdateAnimBg="0"/>
      <p:bldP spid="8196" grpId="1" animBg="1" autoUpdateAnimBg="0"/>
      <p:bldP spid="8197" grpId="0" animBg="1" autoUpdateAnimBg="0"/>
      <p:bldP spid="8197" grpId="1" animBg="1" autoUpdateAnimBg="0"/>
      <p:bldP spid="8198" grpId="0" animBg="1" autoUpdateAnimBg="0"/>
      <p:bldP spid="8198" grpId="1" animBg="1" autoUpdateAnimBg="0"/>
      <p:bldP spid="8199" grpId="0" animBg="1" autoUpdateAnimBg="0"/>
      <p:bldP spid="8200" grpId="0" animBg="1" autoUpdateAnimBg="0"/>
      <p:bldP spid="8200" grpId="1" animBg="1" autoUpdateAnimBg="0"/>
      <p:bldP spid="8201" grpId="0" animBg="1" autoUpdateAnimBg="0"/>
      <p:bldP spid="8202" grpId="0" bldLvl="0" animBg="1" autoUpdateAnimBg="0"/>
      <p:bldP spid="8207" grpId="0" animBg="1"/>
      <p:bldP spid="8231" grpId="0" animBg="1" autoUpdateAnimBg="0"/>
      <p:bldP spid="8231" grpId="1" animBg="1" autoUpdateAnimBg="0"/>
      <p:bldP spid="8232" grpId="0" animBg="1" autoUpdateAnimBg="0"/>
      <p:bldP spid="8232" grpId="1" animBg="1" autoUpdateAnimBg="0"/>
      <p:bldP spid="8233" grpId="0" animBg="1" autoUpdateAnimBg="0"/>
      <p:bldP spid="8233" grpId="1" animBg="1" autoUpdateAnimBg="0"/>
      <p:bldP spid="8234" grpId="0" animBg="1" autoUpdateAnimBg="0"/>
      <p:bldP spid="8234" grpId="1" animBg="1" autoUpdateAnimBg="0"/>
      <p:bldP spid="8235" grpId="0" animBg="1" autoUpdateAnimBg="0"/>
      <p:bldP spid="8235" grpId="1" animBg="1" autoUpdateAnimBg="0"/>
      <p:bldP spid="8236" grpId="0" animBg="1" autoUpdateAnimBg="0"/>
      <p:bldP spid="8236" grpId="1" animBg="1" autoUpdateAnimBg="0"/>
      <p:bldP spid="8237" grpId="0" animBg="1" autoUpdateAnimBg="0"/>
      <p:bldP spid="8237" grpId="1" animBg="1" autoUpdateAnimBg="0"/>
      <p:bldP spid="47" grpId="0"/>
      <p:bldP spid="47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val 48"/>
          <p:cNvSpPr>
            <a:spLocks noChangeArrowheads="1"/>
          </p:cNvSpPr>
          <p:nvPr/>
        </p:nvSpPr>
        <p:spPr bwMode="auto">
          <a:xfrm>
            <a:off x="7596188" y="2924175"/>
            <a:ext cx="1584325" cy="1584325"/>
          </a:xfrm>
          <a:prstGeom prst="ellipse">
            <a:avLst/>
          </a:prstGeom>
          <a:solidFill>
            <a:srgbClr val="CC99FF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219" name="Oval 47"/>
          <p:cNvSpPr>
            <a:spLocks noChangeArrowheads="1"/>
          </p:cNvSpPr>
          <p:nvPr/>
        </p:nvSpPr>
        <p:spPr bwMode="auto">
          <a:xfrm>
            <a:off x="6877050" y="2420938"/>
            <a:ext cx="1584325" cy="1584325"/>
          </a:xfrm>
          <a:prstGeom prst="ellipse">
            <a:avLst/>
          </a:prstGeom>
          <a:solidFill>
            <a:srgbClr val="80008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220" name="Oval 46"/>
          <p:cNvSpPr>
            <a:spLocks noChangeArrowheads="1"/>
          </p:cNvSpPr>
          <p:nvPr/>
        </p:nvSpPr>
        <p:spPr bwMode="auto">
          <a:xfrm>
            <a:off x="6084888" y="2060575"/>
            <a:ext cx="1584325" cy="1584325"/>
          </a:xfrm>
          <a:prstGeom prst="ellipse">
            <a:avLst/>
          </a:prstGeom>
          <a:solidFill>
            <a:srgbClr val="3366FF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221" name="Oval 45"/>
          <p:cNvSpPr>
            <a:spLocks noChangeArrowheads="1"/>
          </p:cNvSpPr>
          <p:nvPr/>
        </p:nvSpPr>
        <p:spPr bwMode="auto">
          <a:xfrm>
            <a:off x="5148263" y="1773238"/>
            <a:ext cx="1584325" cy="1584325"/>
          </a:xfrm>
          <a:prstGeom prst="ellipse">
            <a:avLst/>
          </a:prstGeom>
          <a:solidFill>
            <a:srgbClr val="003366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222" name="Oval 44"/>
          <p:cNvSpPr>
            <a:spLocks noChangeArrowheads="1"/>
          </p:cNvSpPr>
          <p:nvPr/>
        </p:nvSpPr>
        <p:spPr bwMode="auto">
          <a:xfrm>
            <a:off x="3779838" y="1557338"/>
            <a:ext cx="1584325" cy="1584325"/>
          </a:xfrm>
          <a:prstGeom prst="ellipse">
            <a:avLst/>
          </a:prstGeom>
          <a:solidFill>
            <a:srgbClr val="339966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223" name="Oval 43"/>
          <p:cNvSpPr>
            <a:spLocks noChangeArrowheads="1"/>
          </p:cNvSpPr>
          <p:nvPr/>
        </p:nvSpPr>
        <p:spPr bwMode="auto">
          <a:xfrm>
            <a:off x="2411413" y="1628775"/>
            <a:ext cx="1584325" cy="1584325"/>
          </a:xfrm>
          <a:prstGeom prst="ellipse">
            <a:avLst/>
          </a:prstGeom>
          <a:solidFill>
            <a:srgbClr val="99CC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224" name="Oval 42"/>
          <p:cNvSpPr>
            <a:spLocks noChangeArrowheads="1"/>
          </p:cNvSpPr>
          <p:nvPr/>
        </p:nvSpPr>
        <p:spPr bwMode="auto">
          <a:xfrm>
            <a:off x="1403350" y="2060575"/>
            <a:ext cx="1584325" cy="1584325"/>
          </a:xfrm>
          <a:prstGeom prst="ellipse">
            <a:avLst/>
          </a:prstGeom>
          <a:solidFill>
            <a:srgbClr val="FFFF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225" name="Oval 41"/>
          <p:cNvSpPr>
            <a:spLocks noChangeArrowheads="1"/>
          </p:cNvSpPr>
          <p:nvPr/>
        </p:nvSpPr>
        <p:spPr bwMode="auto">
          <a:xfrm>
            <a:off x="611188" y="2492375"/>
            <a:ext cx="1584325" cy="1584325"/>
          </a:xfrm>
          <a:prstGeom prst="ellipse">
            <a:avLst/>
          </a:prstGeom>
          <a:solidFill>
            <a:srgbClr val="FF66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sp>
        <p:nvSpPr>
          <p:cNvPr id="9226" name="Oval 40"/>
          <p:cNvSpPr>
            <a:spLocks noChangeArrowheads="1"/>
          </p:cNvSpPr>
          <p:nvPr/>
        </p:nvSpPr>
        <p:spPr bwMode="auto">
          <a:xfrm>
            <a:off x="0" y="2781300"/>
            <a:ext cx="1584325" cy="1584325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/>
          </a:p>
        </p:txBody>
      </p:sp>
      <p:pic>
        <p:nvPicPr>
          <p:cNvPr id="9227" name="Picture 4" descr="滑板boy"/>
          <p:cNvPicPr>
            <a:picLocks noChangeAspect="1" noChangeArrowheads="1"/>
          </p:cNvPicPr>
          <p:nvPr/>
        </p:nvPicPr>
        <p:blipFill>
          <a:blip r:embed="rId6"/>
          <a:srcRect l="1807" t="5478" r="91129" b="56453"/>
          <a:stretch>
            <a:fillRect/>
          </a:stretch>
        </p:blipFill>
        <p:spPr bwMode="auto">
          <a:xfrm>
            <a:off x="501650" y="2924175"/>
            <a:ext cx="614363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6" descr="滑板boy"/>
          <p:cNvPicPr>
            <a:picLocks noChangeAspect="1" noChangeArrowheads="1"/>
          </p:cNvPicPr>
          <p:nvPr/>
        </p:nvPicPr>
        <p:blipFill>
          <a:blip r:embed="rId6"/>
          <a:srcRect l="13181" t="7242" r="76433" b="53900"/>
          <a:stretch>
            <a:fillRect/>
          </a:stretch>
        </p:blipFill>
        <p:spPr bwMode="auto">
          <a:xfrm>
            <a:off x="1692275" y="2276475"/>
            <a:ext cx="903288" cy="132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7" descr="滑板boy"/>
          <p:cNvPicPr>
            <a:picLocks noChangeAspect="1" noChangeArrowheads="1"/>
          </p:cNvPicPr>
          <p:nvPr/>
        </p:nvPicPr>
        <p:blipFill>
          <a:blip r:embed="rId6"/>
          <a:srcRect l="18346" t="50511" r="66594" b="13138"/>
          <a:stretch>
            <a:fillRect/>
          </a:stretch>
        </p:blipFill>
        <p:spPr bwMode="auto">
          <a:xfrm>
            <a:off x="2555875" y="1916113"/>
            <a:ext cx="1309688" cy="124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8" descr="滑板boy"/>
          <p:cNvPicPr>
            <a:picLocks noChangeAspect="1" noChangeArrowheads="1"/>
          </p:cNvPicPr>
          <p:nvPr/>
        </p:nvPicPr>
        <p:blipFill>
          <a:blip r:embed="rId6"/>
          <a:srcRect l="29536" t="7242" r="53232" b="56454"/>
          <a:stretch>
            <a:fillRect/>
          </a:stretch>
        </p:blipFill>
        <p:spPr bwMode="auto">
          <a:xfrm>
            <a:off x="3721100" y="1682750"/>
            <a:ext cx="1498600" cy="124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1" name="Picture 9" descr="滑板boy"/>
          <p:cNvPicPr>
            <a:picLocks noChangeAspect="1" noChangeArrowheads="1"/>
          </p:cNvPicPr>
          <p:nvPr/>
        </p:nvPicPr>
        <p:blipFill>
          <a:blip r:embed="rId6"/>
          <a:srcRect l="43228" t="51764" r="41895" b="12303"/>
          <a:stretch>
            <a:fillRect/>
          </a:stretch>
        </p:blipFill>
        <p:spPr bwMode="auto">
          <a:xfrm>
            <a:off x="5078413" y="1916113"/>
            <a:ext cx="1293812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2" name="Picture 10" descr="滑板boy"/>
          <p:cNvPicPr>
            <a:picLocks noChangeAspect="1" noChangeArrowheads="1"/>
          </p:cNvPicPr>
          <p:nvPr/>
        </p:nvPicPr>
        <p:blipFill>
          <a:blip r:embed="rId6"/>
          <a:srcRect l="57758" t="8914" r="30048" b="56035"/>
          <a:stretch>
            <a:fillRect/>
          </a:stretch>
        </p:blipFill>
        <p:spPr bwMode="auto">
          <a:xfrm>
            <a:off x="6248400" y="2205038"/>
            <a:ext cx="1060450" cy="119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3" name="Picture 11" descr="滑板boy"/>
          <p:cNvPicPr>
            <a:picLocks noChangeAspect="1" noChangeArrowheads="1"/>
          </p:cNvPicPr>
          <p:nvPr/>
        </p:nvPicPr>
        <p:blipFill>
          <a:blip r:embed="rId6"/>
          <a:srcRect l="68256" t="52600" r="20847" b="11049"/>
          <a:stretch>
            <a:fillRect/>
          </a:stretch>
        </p:blipFill>
        <p:spPr bwMode="auto">
          <a:xfrm>
            <a:off x="7164388" y="2565400"/>
            <a:ext cx="947737" cy="124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4" name="Picture 12" descr="滑板boy"/>
          <p:cNvPicPr>
            <a:picLocks noChangeAspect="1" noChangeArrowheads="1"/>
          </p:cNvPicPr>
          <p:nvPr/>
        </p:nvPicPr>
        <p:blipFill>
          <a:blip r:embed="rId6"/>
          <a:srcRect l="81781" t="19127" r="8672" b="43733"/>
          <a:stretch>
            <a:fillRect/>
          </a:stretch>
        </p:blipFill>
        <p:spPr bwMode="auto">
          <a:xfrm>
            <a:off x="8027988" y="3068638"/>
            <a:ext cx="830262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5" name="Picture 27" descr="滑板boy2"/>
          <p:cNvPicPr>
            <a:picLocks noChangeAspect="1" noChangeArrowheads="1"/>
          </p:cNvPicPr>
          <p:nvPr/>
        </p:nvPicPr>
        <p:blipFill>
          <a:blip r:embed="rId7"/>
          <a:srcRect l="11865" t="30319" r="82549" b="61165"/>
          <a:stretch>
            <a:fillRect/>
          </a:stretch>
        </p:blipFill>
        <p:spPr bwMode="auto">
          <a:xfrm>
            <a:off x="468313" y="3500438"/>
            <a:ext cx="576262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6" name="Picture 28" descr="滑板boy2"/>
          <p:cNvPicPr>
            <a:picLocks noChangeAspect="1" noChangeArrowheads="1"/>
          </p:cNvPicPr>
          <p:nvPr/>
        </p:nvPicPr>
        <p:blipFill>
          <a:blip r:embed="rId7"/>
          <a:srcRect l="24423" t="30319" r="67897" b="61165"/>
          <a:stretch>
            <a:fillRect/>
          </a:stretch>
        </p:blipFill>
        <p:spPr bwMode="auto">
          <a:xfrm>
            <a:off x="1619250" y="2924175"/>
            <a:ext cx="792163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7" name="Picture 29" descr="滑板boy2"/>
          <p:cNvPicPr>
            <a:picLocks noChangeAspect="1" noChangeArrowheads="1"/>
          </p:cNvPicPr>
          <p:nvPr/>
        </p:nvPicPr>
        <p:blipFill>
          <a:blip r:embed="rId7"/>
          <a:srcRect l="37689" t="30859" r="53232" b="60098"/>
          <a:stretch>
            <a:fillRect/>
          </a:stretch>
        </p:blipFill>
        <p:spPr bwMode="auto">
          <a:xfrm>
            <a:off x="2555875" y="2420938"/>
            <a:ext cx="936625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8" name="Picture 30" descr="滑板boy2"/>
          <p:cNvPicPr>
            <a:picLocks noChangeAspect="1" noChangeArrowheads="1"/>
          </p:cNvPicPr>
          <p:nvPr/>
        </p:nvPicPr>
        <p:blipFill>
          <a:blip r:embed="rId7"/>
          <a:srcRect l="48862" t="32454" r="39981" b="58504"/>
          <a:stretch>
            <a:fillRect/>
          </a:stretch>
        </p:blipFill>
        <p:spPr bwMode="auto">
          <a:xfrm>
            <a:off x="3995738" y="2060575"/>
            <a:ext cx="1150937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9" name="Picture 31" descr="滑板boy2"/>
          <p:cNvPicPr>
            <a:picLocks noChangeAspect="1" noChangeArrowheads="1"/>
          </p:cNvPicPr>
          <p:nvPr/>
        </p:nvPicPr>
        <p:blipFill>
          <a:blip r:embed="rId7"/>
          <a:srcRect l="62819" t="32454" r="25316" b="58504"/>
          <a:stretch>
            <a:fillRect/>
          </a:stretch>
        </p:blipFill>
        <p:spPr bwMode="auto">
          <a:xfrm>
            <a:off x="5435600" y="1700213"/>
            <a:ext cx="1223963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40" name="Picture 33" descr="滑板boy2"/>
          <p:cNvPicPr>
            <a:picLocks noChangeAspect="1" noChangeArrowheads="1"/>
          </p:cNvPicPr>
          <p:nvPr/>
        </p:nvPicPr>
        <p:blipFill>
          <a:blip r:embed="rId7"/>
          <a:srcRect l="28609" t="47878" r="63712" b="43079"/>
          <a:stretch>
            <a:fillRect/>
          </a:stretch>
        </p:blipFill>
        <p:spPr bwMode="auto">
          <a:xfrm>
            <a:off x="3924300" y="1916113"/>
            <a:ext cx="792163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41" name="Picture 34" descr="滑板boy2"/>
          <p:cNvPicPr>
            <a:picLocks noChangeAspect="1" noChangeArrowheads="1"/>
          </p:cNvPicPr>
          <p:nvPr/>
        </p:nvPicPr>
        <p:blipFill>
          <a:blip r:embed="rId7"/>
          <a:srcRect l="41875" t="48946" r="47661" b="42012"/>
          <a:stretch>
            <a:fillRect/>
          </a:stretch>
        </p:blipFill>
        <p:spPr bwMode="auto">
          <a:xfrm>
            <a:off x="5003800" y="2492375"/>
            <a:ext cx="1079500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42" name="Picture 35" descr="滑板boy2"/>
          <p:cNvPicPr>
            <a:picLocks noChangeAspect="1" noChangeArrowheads="1"/>
          </p:cNvPicPr>
          <p:nvPr/>
        </p:nvPicPr>
        <p:blipFill>
          <a:blip r:embed="rId7"/>
          <a:srcRect l="55832" t="48946" r="35088" b="42070"/>
          <a:stretch>
            <a:fillRect/>
          </a:stretch>
        </p:blipFill>
        <p:spPr bwMode="auto">
          <a:xfrm>
            <a:off x="5940425" y="3141663"/>
            <a:ext cx="936625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43" name="Picture 36" descr="滑板boy2"/>
          <p:cNvPicPr>
            <a:picLocks noChangeAspect="1" noChangeArrowheads="1"/>
          </p:cNvPicPr>
          <p:nvPr/>
        </p:nvPicPr>
        <p:blipFill>
          <a:blip r:embed="rId7"/>
          <a:srcRect l="70499" t="50540" r="21130" b="39877"/>
          <a:stretch>
            <a:fillRect/>
          </a:stretch>
        </p:blipFill>
        <p:spPr bwMode="auto">
          <a:xfrm>
            <a:off x="7380288" y="3716338"/>
            <a:ext cx="863600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44" name="Picture 37" descr="图片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116013" y="2544763"/>
            <a:ext cx="627062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246" name="Group 30"/>
          <p:cNvGrpSpPr>
            <a:grpSpLocks/>
          </p:cNvGrpSpPr>
          <p:nvPr/>
        </p:nvGrpSpPr>
        <p:grpSpPr bwMode="auto">
          <a:xfrm>
            <a:off x="171450" y="1335088"/>
            <a:ext cx="6564313" cy="85725"/>
            <a:chOff x="0" y="0"/>
            <a:chExt cx="4135" cy="54"/>
          </a:xfrm>
        </p:grpSpPr>
        <p:pic>
          <p:nvPicPr>
            <p:cNvPr id="9247" name="Rectangle 39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0" y="0"/>
              <a:ext cx="4135" cy="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48" name="Text Box 32"/>
            <p:cNvSpPr txBox="1">
              <a:spLocks noChangeArrowheads="1"/>
            </p:cNvSpPr>
            <p:nvPr/>
          </p:nvSpPr>
          <p:spPr bwMode="auto">
            <a:xfrm rot="10800000">
              <a:off x="5" y="5"/>
              <a:ext cx="4127" cy="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pic>
        <p:nvPicPr>
          <p:cNvPr id="9249" name="Picture 32" descr="滑板boy2"/>
          <p:cNvPicPr>
            <a:picLocks noChangeAspect="1" noChangeArrowheads="1"/>
          </p:cNvPicPr>
          <p:nvPr/>
        </p:nvPicPr>
        <p:blipFill>
          <a:blip r:embed="rId7"/>
          <a:srcRect l="15343" t="47350" r="77670" b="43607"/>
          <a:stretch>
            <a:fillRect/>
          </a:stretch>
        </p:blipFill>
        <p:spPr bwMode="auto">
          <a:xfrm>
            <a:off x="2700338" y="1268413"/>
            <a:ext cx="720725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50" name="Line 34"/>
          <p:cNvSpPr>
            <a:spLocks noChangeShapeType="1"/>
          </p:cNvSpPr>
          <p:nvPr/>
        </p:nvSpPr>
        <p:spPr bwMode="auto">
          <a:xfrm flipV="1">
            <a:off x="755650" y="1341438"/>
            <a:ext cx="7200900" cy="1587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9251" name="target2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8029575" y="836613"/>
            <a:ext cx="936625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54" name="Picture 38" descr="T2cRRaXlFcXXXXXXXX_!!6395135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79388" y="1557338"/>
            <a:ext cx="571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55" name="Picture 39" descr="T2cRRaXlFcXXXXXXXX_!!6395135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82625" y="1412875"/>
            <a:ext cx="571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56" name="Picture 40" descr="T2cRRaXlFcXXXXXXXX_!!6395135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60475" y="1341438"/>
            <a:ext cx="571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971600" y="4077072"/>
            <a:ext cx="6588223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ea typeface="微软雅黑" pitchFamily="34" charset="-122"/>
              </a:rPr>
              <a:t>本学期的主要工作之一培训部员，使之具备相应的专业知识，并使部员之间相互了解熟悉，以便增强部员的专业能力以及相互协调能力，为下学期的比赛做铺垫工作</a:t>
            </a:r>
            <a:endParaRPr lang="zh-CN" altLang="en-US" sz="2800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827584" y="233264"/>
            <a:ext cx="1224136" cy="1251520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2555776" y="548680"/>
            <a:ext cx="4207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b="1" spc="300" dirty="0" smtClean="0">
                <a:solidFill>
                  <a:srgbClr val="F2F2F2"/>
                </a:solidFill>
                <a:latin typeface="华文行楷" pitchFamily="2" charset="-122"/>
                <a:ea typeface="华文行楷" pitchFamily="2" charset="-122"/>
              </a:rPr>
              <a:t>学生会技术中心</a:t>
            </a:r>
            <a:endParaRPr lang="zh-CN" altLang="en-US" sz="4000" b="1" spc="300" dirty="0">
              <a:solidFill>
                <a:srgbClr val="F2F2F2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60642 0.00185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r_e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Ir_beg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00" fill="hold"/>
                                        <p:tgtEl>
                                          <p:spTgt spid="9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0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5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9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 tmFilter="0, 0; .2, .5; .8, .5; 1, 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3" dur="250" autoRev="1" fill="hold"/>
                                        <p:tgtEl>
                                          <p:spTgt spid="92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 tmFilter="0, 0; .2, .5; .8, .5; 1, 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6" dur="250" autoRev="1" fill="hold"/>
                                        <p:tgtEl>
                                          <p:spTgt spid="9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00" fill="hold" display="0" nodeType="clickEffect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251"/>
                </p:tgtEl>
              </p:cMediaNode>
            </p:video>
          </p:childTnLst>
        </p:cTn>
      </p:par>
    </p:tnLst>
    <p:bldLst>
      <p:bldP spid="9218" grpId="0" animBg="1" autoUpdateAnimBg="0"/>
      <p:bldP spid="9218" grpId="1" animBg="1" autoUpdateAnimBg="0"/>
      <p:bldP spid="9219" grpId="0" animBg="1" autoUpdateAnimBg="0"/>
      <p:bldP spid="9219" grpId="1" animBg="1" autoUpdateAnimBg="0"/>
      <p:bldP spid="9220" grpId="0" animBg="1" autoUpdateAnimBg="0"/>
      <p:bldP spid="9220" grpId="1" animBg="1" autoUpdateAnimBg="0"/>
      <p:bldP spid="9221" grpId="0" animBg="1" autoUpdateAnimBg="0"/>
      <p:bldP spid="9221" grpId="1" animBg="1" autoUpdateAnimBg="0"/>
      <p:bldP spid="9222" grpId="0" animBg="1" autoUpdateAnimBg="0"/>
      <p:bldP spid="9222" grpId="1" animBg="1" autoUpdateAnimBg="0"/>
      <p:bldP spid="9223" grpId="0" animBg="1" autoUpdateAnimBg="0"/>
      <p:bldP spid="9223" grpId="1" animBg="1" autoUpdateAnimBg="0"/>
      <p:bldP spid="9224" grpId="0" animBg="1" autoUpdateAnimBg="0"/>
      <p:bldP spid="9224" grpId="1" animBg="1" autoUpdateAnimBg="0"/>
      <p:bldP spid="9225" grpId="0" animBg="1" autoUpdateAnimBg="0"/>
      <p:bldP spid="9225" grpId="1" animBg="1" autoUpdateAnimBg="0"/>
      <p:bldP spid="9226" grpId="0" animBg="1" autoUpdateAnimBg="0"/>
      <p:bldP spid="9226" grpId="1" animBg="1" autoUpdateAnimBg="0"/>
      <p:bldP spid="9250" grpId="0" animBg="1"/>
      <p:bldP spid="40" grpId="0" bldLvl="0" autoUpdateAnimBg="0"/>
      <p:bldP spid="40" grpId="1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-1"/>
            <a:ext cx="8604448" cy="4043363"/>
          </a:xfrm>
          <a:prstGeom prst="rect">
            <a:avLst/>
          </a:prstGeom>
          <a:solidFill>
            <a:srgbClr val="BBA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0" y="0"/>
            <a:ext cx="8604448" cy="40433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7873084" y="0"/>
            <a:ext cx="720080" cy="4043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积极参与</a:t>
            </a:r>
            <a:endParaRPr lang="zh-CN" altLang="en-US" sz="4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 rot="5400000">
            <a:off x="6923510" y="1743394"/>
            <a:ext cx="3948453" cy="461665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en-US" altLang="zh-CN" sz="2400" b="1" dirty="0" smtClean="0">
                <a:solidFill>
                  <a:srgbClr val="92D050"/>
                </a:solidFill>
                <a:latin typeface="arial" panose="020B0604020202020204" pitchFamily="34" charset="0"/>
              </a:rPr>
              <a:t>ACTIVELY PARTICIPATE IN</a:t>
            </a:r>
            <a:endParaRPr lang="zh-CN" altLang="en-US" sz="2400" dirty="0">
              <a:solidFill>
                <a:srgbClr val="92D050"/>
              </a:solidFill>
            </a:endParaRPr>
          </a:p>
        </p:txBody>
      </p:sp>
      <p:sp>
        <p:nvSpPr>
          <p:cNvPr id="2" name="KSO_Img1"/>
          <p:cNvSpPr/>
          <p:nvPr>
            <p:custDataLst>
              <p:tags r:id="rId6"/>
            </p:custDataLst>
          </p:nvPr>
        </p:nvSpPr>
        <p:spPr>
          <a:xfrm>
            <a:off x="0" y="0"/>
            <a:ext cx="7884368" cy="4005064"/>
          </a:xfrm>
          <a:prstGeom prst="rect">
            <a:avLst/>
          </a:prstGeom>
          <a:blipFill dpi="0" rotWithShape="1">
            <a:blip r:embed="rId15"/>
            <a:srcRect/>
            <a:tile tx="0" ty="0" sx="108402" sy="108402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-15239" y="4043361"/>
            <a:ext cx="18303240" cy="2814639"/>
            <a:chOff x="-15239" y="4043361"/>
            <a:chExt cx="18303240" cy="2814639"/>
          </a:xfrm>
        </p:grpSpPr>
        <p:grpSp>
          <p:nvGrpSpPr>
            <p:cNvPr id="33" name="组合 32"/>
            <p:cNvGrpSpPr/>
            <p:nvPr/>
          </p:nvGrpSpPr>
          <p:grpSpPr>
            <a:xfrm>
              <a:off x="-15239" y="4043361"/>
              <a:ext cx="18303240" cy="2814639"/>
              <a:chOff x="-15239" y="4043361"/>
              <a:chExt cx="18303240" cy="2814639"/>
            </a:xfrm>
          </p:grpSpPr>
          <p:sp>
            <p:nvSpPr>
              <p:cNvPr id="32" name="任意多边形 31"/>
              <p:cNvSpPr/>
              <p:nvPr>
                <p:custDataLst>
                  <p:tags r:id="rId7"/>
                </p:custDataLst>
              </p:nvPr>
            </p:nvSpPr>
            <p:spPr>
              <a:xfrm rot="16200000" flipH="1" flipV="1">
                <a:off x="12308681" y="878680"/>
                <a:ext cx="2814639" cy="9144001"/>
              </a:xfrm>
              <a:custGeom>
                <a:avLst/>
                <a:gdLst>
                  <a:gd name="connsiteX0" fmla="*/ 2573339 w 2814639"/>
                  <a:gd name="connsiteY0" fmla="*/ 414974 h 9144001"/>
                  <a:gd name="connsiteX1" fmla="*/ 2600327 w 2814639"/>
                  <a:gd name="connsiteY1" fmla="*/ 441962 h 9144001"/>
                  <a:gd name="connsiteX2" fmla="*/ 2708276 w 2814639"/>
                  <a:gd name="connsiteY2" fmla="*/ 441962 h 9144001"/>
                  <a:gd name="connsiteX3" fmla="*/ 2735264 w 2814639"/>
                  <a:gd name="connsiteY3" fmla="*/ 414974 h 9144001"/>
                  <a:gd name="connsiteX4" fmla="*/ 2735264 w 2814639"/>
                  <a:gd name="connsiteY4" fmla="*/ 307025 h 9144001"/>
                  <a:gd name="connsiteX5" fmla="*/ 2708276 w 2814639"/>
                  <a:gd name="connsiteY5" fmla="*/ 280037 h 9144001"/>
                  <a:gd name="connsiteX6" fmla="*/ 2600327 w 2814639"/>
                  <a:gd name="connsiteY6" fmla="*/ 280037 h 9144001"/>
                  <a:gd name="connsiteX7" fmla="*/ 2573339 w 2814639"/>
                  <a:gd name="connsiteY7" fmla="*/ 307025 h 9144001"/>
                  <a:gd name="connsiteX8" fmla="*/ 2573339 w 2814639"/>
                  <a:gd name="connsiteY8" fmla="*/ 749302 h 9144001"/>
                  <a:gd name="connsiteX9" fmla="*/ 2600327 w 2814639"/>
                  <a:gd name="connsiteY9" fmla="*/ 776290 h 9144001"/>
                  <a:gd name="connsiteX10" fmla="*/ 2708276 w 2814639"/>
                  <a:gd name="connsiteY10" fmla="*/ 776290 h 9144001"/>
                  <a:gd name="connsiteX11" fmla="*/ 2735264 w 2814639"/>
                  <a:gd name="connsiteY11" fmla="*/ 749302 h 9144001"/>
                  <a:gd name="connsiteX12" fmla="*/ 2735264 w 2814639"/>
                  <a:gd name="connsiteY12" fmla="*/ 641353 h 9144001"/>
                  <a:gd name="connsiteX13" fmla="*/ 2708276 w 2814639"/>
                  <a:gd name="connsiteY13" fmla="*/ 614365 h 9144001"/>
                  <a:gd name="connsiteX14" fmla="*/ 2600327 w 2814639"/>
                  <a:gd name="connsiteY14" fmla="*/ 614365 h 9144001"/>
                  <a:gd name="connsiteX15" fmla="*/ 2573339 w 2814639"/>
                  <a:gd name="connsiteY15" fmla="*/ 641353 h 9144001"/>
                  <a:gd name="connsiteX16" fmla="*/ 2573339 w 2814639"/>
                  <a:gd name="connsiteY16" fmla="*/ 1083631 h 9144001"/>
                  <a:gd name="connsiteX17" fmla="*/ 2600327 w 2814639"/>
                  <a:gd name="connsiteY17" fmla="*/ 1110618 h 9144001"/>
                  <a:gd name="connsiteX18" fmla="*/ 2708276 w 2814639"/>
                  <a:gd name="connsiteY18" fmla="*/ 1110618 h 9144001"/>
                  <a:gd name="connsiteX19" fmla="*/ 2735264 w 2814639"/>
                  <a:gd name="connsiteY19" fmla="*/ 1083631 h 9144001"/>
                  <a:gd name="connsiteX20" fmla="*/ 2735264 w 2814639"/>
                  <a:gd name="connsiteY20" fmla="*/ 975681 h 9144001"/>
                  <a:gd name="connsiteX21" fmla="*/ 2708276 w 2814639"/>
                  <a:gd name="connsiteY21" fmla="*/ 948693 h 9144001"/>
                  <a:gd name="connsiteX22" fmla="*/ 2600327 w 2814639"/>
                  <a:gd name="connsiteY22" fmla="*/ 948693 h 9144001"/>
                  <a:gd name="connsiteX23" fmla="*/ 2573339 w 2814639"/>
                  <a:gd name="connsiteY23" fmla="*/ 975681 h 9144001"/>
                  <a:gd name="connsiteX24" fmla="*/ 2573339 w 2814639"/>
                  <a:gd name="connsiteY24" fmla="*/ 1417958 h 9144001"/>
                  <a:gd name="connsiteX25" fmla="*/ 2600327 w 2814639"/>
                  <a:gd name="connsiteY25" fmla="*/ 1444947 h 9144001"/>
                  <a:gd name="connsiteX26" fmla="*/ 2708276 w 2814639"/>
                  <a:gd name="connsiteY26" fmla="*/ 1444947 h 9144001"/>
                  <a:gd name="connsiteX27" fmla="*/ 2735264 w 2814639"/>
                  <a:gd name="connsiteY27" fmla="*/ 1417958 h 9144001"/>
                  <a:gd name="connsiteX28" fmla="*/ 2735264 w 2814639"/>
                  <a:gd name="connsiteY28" fmla="*/ 1310009 h 9144001"/>
                  <a:gd name="connsiteX29" fmla="*/ 2708276 w 2814639"/>
                  <a:gd name="connsiteY29" fmla="*/ 1283022 h 9144001"/>
                  <a:gd name="connsiteX30" fmla="*/ 2600327 w 2814639"/>
                  <a:gd name="connsiteY30" fmla="*/ 1283022 h 9144001"/>
                  <a:gd name="connsiteX31" fmla="*/ 2573339 w 2814639"/>
                  <a:gd name="connsiteY31" fmla="*/ 1310009 h 9144001"/>
                  <a:gd name="connsiteX32" fmla="*/ 2573339 w 2814639"/>
                  <a:gd name="connsiteY32" fmla="*/ 1752287 h 9144001"/>
                  <a:gd name="connsiteX33" fmla="*/ 2600327 w 2814639"/>
                  <a:gd name="connsiteY33" fmla="*/ 1779275 h 9144001"/>
                  <a:gd name="connsiteX34" fmla="*/ 2708276 w 2814639"/>
                  <a:gd name="connsiteY34" fmla="*/ 1779275 h 9144001"/>
                  <a:gd name="connsiteX35" fmla="*/ 2735264 w 2814639"/>
                  <a:gd name="connsiteY35" fmla="*/ 1752287 h 9144001"/>
                  <a:gd name="connsiteX36" fmla="*/ 2735264 w 2814639"/>
                  <a:gd name="connsiteY36" fmla="*/ 1644336 h 9144001"/>
                  <a:gd name="connsiteX37" fmla="*/ 2708276 w 2814639"/>
                  <a:gd name="connsiteY37" fmla="*/ 1617348 h 9144001"/>
                  <a:gd name="connsiteX38" fmla="*/ 2600327 w 2814639"/>
                  <a:gd name="connsiteY38" fmla="*/ 1617348 h 9144001"/>
                  <a:gd name="connsiteX39" fmla="*/ 2573339 w 2814639"/>
                  <a:gd name="connsiteY39" fmla="*/ 1644336 h 9144001"/>
                  <a:gd name="connsiteX40" fmla="*/ 2573339 w 2814639"/>
                  <a:gd name="connsiteY40" fmla="*/ 2086613 h 9144001"/>
                  <a:gd name="connsiteX41" fmla="*/ 2600327 w 2814639"/>
                  <a:gd name="connsiteY41" fmla="*/ 2113601 h 9144001"/>
                  <a:gd name="connsiteX42" fmla="*/ 2708276 w 2814639"/>
                  <a:gd name="connsiteY42" fmla="*/ 2113601 h 9144001"/>
                  <a:gd name="connsiteX43" fmla="*/ 2735264 w 2814639"/>
                  <a:gd name="connsiteY43" fmla="*/ 2086613 h 9144001"/>
                  <a:gd name="connsiteX44" fmla="*/ 2735264 w 2814639"/>
                  <a:gd name="connsiteY44" fmla="*/ 1978664 h 9144001"/>
                  <a:gd name="connsiteX45" fmla="*/ 2708276 w 2814639"/>
                  <a:gd name="connsiteY45" fmla="*/ 1951675 h 9144001"/>
                  <a:gd name="connsiteX46" fmla="*/ 2600327 w 2814639"/>
                  <a:gd name="connsiteY46" fmla="*/ 1951675 h 9144001"/>
                  <a:gd name="connsiteX47" fmla="*/ 2573339 w 2814639"/>
                  <a:gd name="connsiteY47" fmla="*/ 1978664 h 9144001"/>
                  <a:gd name="connsiteX48" fmla="*/ 2573339 w 2814639"/>
                  <a:gd name="connsiteY48" fmla="*/ 2420941 h 9144001"/>
                  <a:gd name="connsiteX49" fmla="*/ 2600327 w 2814639"/>
                  <a:gd name="connsiteY49" fmla="*/ 2447929 h 9144001"/>
                  <a:gd name="connsiteX50" fmla="*/ 2708276 w 2814639"/>
                  <a:gd name="connsiteY50" fmla="*/ 2447929 h 9144001"/>
                  <a:gd name="connsiteX51" fmla="*/ 2735264 w 2814639"/>
                  <a:gd name="connsiteY51" fmla="*/ 2420941 h 9144001"/>
                  <a:gd name="connsiteX52" fmla="*/ 2735264 w 2814639"/>
                  <a:gd name="connsiteY52" fmla="*/ 2312993 h 9144001"/>
                  <a:gd name="connsiteX53" fmla="*/ 2708276 w 2814639"/>
                  <a:gd name="connsiteY53" fmla="*/ 2286005 h 9144001"/>
                  <a:gd name="connsiteX54" fmla="*/ 2708278 w 2814639"/>
                  <a:gd name="connsiteY54" fmla="*/ 2286005 h 9144001"/>
                  <a:gd name="connsiteX55" fmla="*/ 2708276 w 2814639"/>
                  <a:gd name="connsiteY55" fmla="*/ 2286004 h 9144001"/>
                  <a:gd name="connsiteX56" fmla="*/ 2600327 w 2814639"/>
                  <a:gd name="connsiteY56" fmla="*/ 2286004 h 9144001"/>
                  <a:gd name="connsiteX57" fmla="*/ 2600324 w 2814639"/>
                  <a:gd name="connsiteY57" fmla="*/ 2286005 h 9144001"/>
                  <a:gd name="connsiteX58" fmla="*/ 2600327 w 2814639"/>
                  <a:gd name="connsiteY58" fmla="*/ 2286005 h 9144001"/>
                  <a:gd name="connsiteX59" fmla="*/ 2573339 w 2814639"/>
                  <a:gd name="connsiteY59" fmla="*/ 2312993 h 9144001"/>
                  <a:gd name="connsiteX60" fmla="*/ 2573339 w 2814639"/>
                  <a:gd name="connsiteY60" fmla="*/ 2755266 h 9144001"/>
                  <a:gd name="connsiteX61" fmla="*/ 2600327 w 2814639"/>
                  <a:gd name="connsiteY61" fmla="*/ 2782254 h 9144001"/>
                  <a:gd name="connsiteX62" fmla="*/ 2708276 w 2814639"/>
                  <a:gd name="connsiteY62" fmla="*/ 2782254 h 9144001"/>
                  <a:gd name="connsiteX63" fmla="*/ 2735264 w 2814639"/>
                  <a:gd name="connsiteY63" fmla="*/ 2755266 h 9144001"/>
                  <a:gd name="connsiteX64" fmla="*/ 2735264 w 2814639"/>
                  <a:gd name="connsiteY64" fmla="*/ 2647321 h 9144001"/>
                  <a:gd name="connsiteX65" fmla="*/ 2708276 w 2814639"/>
                  <a:gd name="connsiteY65" fmla="*/ 2620333 h 9144001"/>
                  <a:gd name="connsiteX66" fmla="*/ 2600327 w 2814639"/>
                  <a:gd name="connsiteY66" fmla="*/ 2620333 h 9144001"/>
                  <a:gd name="connsiteX67" fmla="*/ 2573339 w 2814639"/>
                  <a:gd name="connsiteY67" fmla="*/ 2647321 h 9144001"/>
                  <a:gd name="connsiteX68" fmla="*/ 2573339 w 2814639"/>
                  <a:gd name="connsiteY68" fmla="*/ 3089594 h 9144001"/>
                  <a:gd name="connsiteX69" fmla="*/ 2600327 w 2814639"/>
                  <a:gd name="connsiteY69" fmla="*/ 3116582 h 9144001"/>
                  <a:gd name="connsiteX70" fmla="*/ 2708276 w 2814639"/>
                  <a:gd name="connsiteY70" fmla="*/ 3116582 h 9144001"/>
                  <a:gd name="connsiteX71" fmla="*/ 2735264 w 2814639"/>
                  <a:gd name="connsiteY71" fmla="*/ 3089594 h 9144001"/>
                  <a:gd name="connsiteX72" fmla="*/ 2735264 w 2814639"/>
                  <a:gd name="connsiteY72" fmla="*/ 2981649 h 9144001"/>
                  <a:gd name="connsiteX73" fmla="*/ 2708276 w 2814639"/>
                  <a:gd name="connsiteY73" fmla="*/ 2954661 h 9144001"/>
                  <a:gd name="connsiteX74" fmla="*/ 2600327 w 2814639"/>
                  <a:gd name="connsiteY74" fmla="*/ 2954661 h 9144001"/>
                  <a:gd name="connsiteX75" fmla="*/ 2573339 w 2814639"/>
                  <a:gd name="connsiteY75" fmla="*/ 2981649 h 9144001"/>
                  <a:gd name="connsiteX76" fmla="*/ 2573339 w 2814639"/>
                  <a:gd name="connsiteY76" fmla="*/ 3423922 h 9144001"/>
                  <a:gd name="connsiteX77" fmla="*/ 2600327 w 2814639"/>
                  <a:gd name="connsiteY77" fmla="*/ 3450910 h 9144001"/>
                  <a:gd name="connsiteX78" fmla="*/ 2708276 w 2814639"/>
                  <a:gd name="connsiteY78" fmla="*/ 3450910 h 9144001"/>
                  <a:gd name="connsiteX79" fmla="*/ 2735264 w 2814639"/>
                  <a:gd name="connsiteY79" fmla="*/ 3423922 h 9144001"/>
                  <a:gd name="connsiteX80" fmla="*/ 2735264 w 2814639"/>
                  <a:gd name="connsiteY80" fmla="*/ 3315977 h 9144001"/>
                  <a:gd name="connsiteX81" fmla="*/ 2708276 w 2814639"/>
                  <a:gd name="connsiteY81" fmla="*/ 3288989 h 9144001"/>
                  <a:gd name="connsiteX82" fmla="*/ 2600327 w 2814639"/>
                  <a:gd name="connsiteY82" fmla="*/ 3288989 h 9144001"/>
                  <a:gd name="connsiteX83" fmla="*/ 2573339 w 2814639"/>
                  <a:gd name="connsiteY83" fmla="*/ 3315977 h 9144001"/>
                  <a:gd name="connsiteX84" fmla="*/ 2573339 w 2814639"/>
                  <a:gd name="connsiteY84" fmla="*/ 3758250 h 9144001"/>
                  <a:gd name="connsiteX85" fmla="*/ 2600327 w 2814639"/>
                  <a:gd name="connsiteY85" fmla="*/ 3785238 h 9144001"/>
                  <a:gd name="connsiteX86" fmla="*/ 2708276 w 2814639"/>
                  <a:gd name="connsiteY86" fmla="*/ 3785238 h 9144001"/>
                  <a:gd name="connsiteX87" fmla="*/ 2735264 w 2814639"/>
                  <a:gd name="connsiteY87" fmla="*/ 3758250 h 9144001"/>
                  <a:gd name="connsiteX88" fmla="*/ 2735264 w 2814639"/>
                  <a:gd name="connsiteY88" fmla="*/ 3650305 h 9144001"/>
                  <a:gd name="connsiteX89" fmla="*/ 2708276 w 2814639"/>
                  <a:gd name="connsiteY89" fmla="*/ 3623317 h 9144001"/>
                  <a:gd name="connsiteX90" fmla="*/ 2600327 w 2814639"/>
                  <a:gd name="connsiteY90" fmla="*/ 3623317 h 9144001"/>
                  <a:gd name="connsiteX91" fmla="*/ 2573339 w 2814639"/>
                  <a:gd name="connsiteY91" fmla="*/ 3650305 h 9144001"/>
                  <a:gd name="connsiteX92" fmla="*/ 2573339 w 2814639"/>
                  <a:gd name="connsiteY92" fmla="*/ 4092578 h 9144001"/>
                  <a:gd name="connsiteX93" fmla="*/ 2600327 w 2814639"/>
                  <a:gd name="connsiteY93" fmla="*/ 4119566 h 9144001"/>
                  <a:gd name="connsiteX94" fmla="*/ 2708276 w 2814639"/>
                  <a:gd name="connsiteY94" fmla="*/ 4119566 h 9144001"/>
                  <a:gd name="connsiteX95" fmla="*/ 2735264 w 2814639"/>
                  <a:gd name="connsiteY95" fmla="*/ 4092578 h 9144001"/>
                  <a:gd name="connsiteX96" fmla="*/ 2735264 w 2814639"/>
                  <a:gd name="connsiteY96" fmla="*/ 3984633 h 9144001"/>
                  <a:gd name="connsiteX97" fmla="*/ 2708276 w 2814639"/>
                  <a:gd name="connsiteY97" fmla="*/ 3957645 h 9144001"/>
                  <a:gd name="connsiteX98" fmla="*/ 2600327 w 2814639"/>
                  <a:gd name="connsiteY98" fmla="*/ 3957645 h 9144001"/>
                  <a:gd name="connsiteX99" fmla="*/ 2573339 w 2814639"/>
                  <a:gd name="connsiteY99" fmla="*/ 3984633 h 9144001"/>
                  <a:gd name="connsiteX100" fmla="*/ 2573339 w 2814639"/>
                  <a:gd name="connsiteY100" fmla="*/ 4426906 h 9144001"/>
                  <a:gd name="connsiteX101" fmla="*/ 2600327 w 2814639"/>
                  <a:gd name="connsiteY101" fmla="*/ 4453894 h 9144001"/>
                  <a:gd name="connsiteX102" fmla="*/ 2708276 w 2814639"/>
                  <a:gd name="connsiteY102" fmla="*/ 4453894 h 9144001"/>
                  <a:gd name="connsiteX103" fmla="*/ 2735264 w 2814639"/>
                  <a:gd name="connsiteY103" fmla="*/ 4426906 h 9144001"/>
                  <a:gd name="connsiteX104" fmla="*/ 2735264 w 2814639"/>
                  <a:gd name="connsiteY104" fmla="*/ 4318961 h 9144001"/>
                  <a:gd name="connsiteX105" fmla="*/ 2708276 w 2814639"/>
                  <a:gd name="connsiteY105" fmla="*/ 4291974 h 9144001"/>
                  <a:gd name="connsiteX106" fmla="*/ 2600327 w 2814639"/>
                  <a:gd name="connsiteY106" fmla="*/ 4291974 h 9144001"/>
                  <a:gd name="connsiteX107" fmla="*/ 2573339 w 2814639"/>
                  <a:gd name="connsiteY107" fmla="*/ 4318961 h 9144001"/>
                  <a:gd name="connsiteX108" fmla="*/ 2573339 w 2814639"/>
                  <a:gd name="connsiteY108" fmla="*/ 4761234 h 9144001"/>
                  <a:gd name="connsiteX109" fmla="*/ 2600327 w 2814639"/>
                  <a:gd name="connsiteY109" fmla="*/ 4788222 h 9144001"/>
                  <a:gd name="connsiteX110" fmla="*/ 2708276 w 2814639"/>
                  <a:gd name="connsiteY110" fmla="*/ 4788222 h 9144001"/>
                  <a:gd name="connsiteX111" fmla="*/ 2735264 w 2814639"/>
                  <a:gd name="connsiteY111" fmla="*/ 4761234 h 9144001"/>
                  <a:gd name="connsiteX112" fmla="*/ 2735264 w 2814639"/>
                  <a:gd name="connsiteY112" fmla="*/ 4653288 h 9144001"/>
                  <a:gd name="connsiteX113" fmla="*/ 2708276 w 2814639"/>
                  <a:gd name="connsiteY113" fmla="*/ 4626300 h 9144001"/>
                  <a:gd name="connsiteX114" fmla="*/ 2600327 w 2814639"/>
                  <a:gd name="connsiteY114" fmla="*/ 4626300 h 9144001"/>
                  <a:gd name="connsiteX115" fmla="*/ 2573339 w 2814639"/>
                  <a:gd name="connsiteY115" fmla="*/ 4653288 h 9144001"/>
                  <a:gd name="connsiteX116" fmla="*/ 2573339 w 2814639"/>
                  <a:gd name="connsiteY116" fmla="*/ 5095562 h 9144001"/>
                  <a:gd name="connsiteX117" fmla="*/ 2600327 w 2814639"/>
                  <a:gd name="connsiteY117" fmla="*/ 5122550 h 9144001"/>
                  <a:gd name="connsiteX118" fmla="*/ 2708276 w 2814639"/>
                  <a:gd name="connsiteY118" fmla="*/ 5122550 h 9144001"/>
                  <a:gd name="connsiteX119" fmla="*/ 2735264 w 2814639"/>
                  <a:gd name="connsiteY119" fmla="*/ 5095562 h 9144001"/>
                  <a:gd name="connsiteX120" fmla="*/ 2735264 w 2814639"/>
                  <a:gd name="connsiteY120" fmla="*/ 4987616 h 9144001"/>
                  <a:gd name="connsiteX121" fmla="*/ 2708276 w 2814639"/>
                  <a:gd name="connsiteY121" fmla="*/ 4960627 h 9144001"/>
                  <a:gd name="connsiteX122" fmla="*/ 2600327 w 2814639"/>
                  <a:gd name="connsiteY122" fmla="*/ 4960627 h 9144001"/>
                  <a:gd name="connsiteX123" fmla="*/ 2573339 w 2814639"/>
                  <a:gd name="connsiteY123" fmla="*/ 4987616 h 9144001"/>
                  <a:gd name="connsiteX124" fmla="*/ 2573339 w 2814639"/>
                  <a:gd name="connsiteY124" fmla="*/ 5429890 h 9144001"/>
                  <a:gd name="connsiteX125" fmla="*/ 2600327 w 2814639"/>
                  <a:gd name="connsiteY125" fmla="*/ 5456878 h 9144001"/>
                  <a:gd name="connsiteX126" fmla="*/ 2708276 w 2814639"/>
                  <a:gd name="connsiteY126" fmla="*/ 5456878 h 9144001"/>
                  <a:gd name="connsiteX127" fmla="*/ 2735264 w 2814639"/>
                  <a:gd name="connsiteY127" fmla="*/ 5429890 h 9144001"/>
                  <a:gd name="connsiteX128" fmla="*/ 2735264 w 2814639"/>
                  <a:gd name="connsiteY128" fmla="*/ 5321944 h 9144001"/>
                  <a:gd name="connsiteX129" fmla="*/ 2708276 w 2814639"/>
                  <a:gd name="connsiteY129" fmla="*/ 5294956 h 9144001"/>
                  <a:gd name="connsiteX130" fmla="*/ 2600327 w 2814639"/>
                  <a:gd name="connsiteY130" fmla="*/ 5294956 h 9144001"/>
                  <a:gd name="connsiteX131" fmla="*/ 2573339 w 2814639"/>
                  <a:gd name="connsiteY131" fmla="*/ 5321944 h 9144001"/>
                  <a:gd name="connsiteX132" fmla="*/ 2573339 w 2814639"/>
                  <a:gd name="connsiteY132" fmla="*/ 5764218 h 9144001"/>
                  <a:gd name="connsiteX133" fmla="*/ 2600327 w 2814639"/>
                  <a:gd name="connsiteY133" fmla="*/ 5791206 h 9144001"/>
                  <a:gd name="connsiteX134" fmla="*/ 2708276 w 2814639"/>
                  <a:gd name="connsiteY134" fmla="*/ 5791206 h 9144001"/>
                  <a:gd name="connsiteX135" fmla="*/ 2735264 w 2814639"/>
                  <a:gd name="connsiteY135" fmla="*/ 5764218 h 9144001"/>
                  <a:gd name="connsiteX136" fmla="*/ 2735264 w 2814639"/>
                  <a:gd name="connsiteY136" fmla="*/ 5656272 h 9144001"/>
                  <a:gd name="connsiteX137" fmla="*/ 2708276 w 2814639"/>
                  <a:gd name="connsiteY137" fmla="*/ 5629282 h 9144001"/>
                  <a:gd name="connsiteX138" fmla="*/ 2600327 w 2814639"/>
                  <a:gd name="connsiteY138" fmla="*/ 5629282 h 9144001"/>
                  <a:gd name="connsiteX139" fmla="*/ 2573339 w 2814639"/>
                  <a:gd name="connsiteY139" fmla="*/ 5656272 h 9144001"/>
                  <a:gd name="connsiteX140" fmla="*/ 2573339 w 2814639"/>
                  <a:gd name="connsiteY140" fmla="*/ 6098536 h 9144001"/>
                  <a:gd name="connsiteX141" fmla="*/ 2600327 w 2814639"/>
                  <a:gd name="connsiteY141" fmla="*/ 6125524 h 9144001"/>
                  <a:gd name="connsiteX142" fmla="*/ 2708276 w 2814639"/>
                  <a:gd name="connsiteY142" fmla="*/ 6125524 h 9144001"/>
                  <a:gd name="connsiteX143" fmla="*/ 2735264 w 2814639"/>
                  <a:gd name="connsiteY143" fmla="*/ 6098536 h 9144001"/>
                  <a:gd name="connsiteX144" fmla="*/ 2735264 w 2814639"/>
                  <a:gd name="connsiteY144" fmla="*/ 5990597 h 9144001"/>
                  <a:gd name="connsiteX145" fmla="*/ 2708276 w 2814639"/>
                  <a:gd name="connsiteY145" fmla="*/ 5963609 h 9144001"/>
                  <a:gd name="connsiteX146" fmla="*/ 2600327 w 2814639"/>
                  <a:gd name="connsiteY146" fmla="*/ 5963609 h 9144001"/>
                  <a:gd name="connsiteX147" fmla="*/ 2573339 w 2814639"/>
                  <a:gd name="connsiteY147" fmla="*/ 5990597 h 9144001"/>
                  <a:gd name="connsiteX148" fmla="*/ 2573339 w 2814639"/>
                  <a:gd name="connsiteY148" fmla="*/ 6432874 h 9144001"/>
                  <a:gd name="connsiteX149" fmla="*/ 2600327 w 2814639"/>
                  <a:gd name="connsiteY149" fmla="*/ 6459862 h 9144001"/>
                  <a:gd name="connsiteX150" fmla="*/ 2708276 w 2814639"/>
                  <a:gd name="connsiteY150" fmla="*/ 6459862 h 9144001"/>
                  <a:gd name="connsiteX151" fmla="*/ 2735264 w 2814639"/>
                  <a:gd name="connsiteY151" fmla="*/ 6432874 h 9144001"/>
                  <a:gd name="connsiteX152" fmla="*/ 2735264 w 2814639"/>
                  <a:gd name="connsiteY152" fmla="*/ 6324925 h 9144001"/>
                  <a:gd name="connsiteX153" fmla="*/ 2708276 w 2814639"/>
                  <a:gd name="connsiteY153" fmla="*/ 6297937 h 9144001"/>
                  <a:gd name="connsiteX154" fmla="*/ 2600327 w 2814639"/>
                  <a:gd name="connsiteY154" fmla="*/ 6297937 h 9144001"/>
                  <a:gd name="connsiteX155" fmla="*/ 2573339 w 2814639"/>
                  <a:gd name="connsiteY155" fmla="*/ 6324925 h 9144001"/>
                  <a:gd name="connsiteX156" fmla="*/ 2573339 w 2814639"/>
                  <a:gd name="connsiteY156" fmla="*/ 6767202 h 9144001"/>
                  <a:gd name="connsiteX157" fmla="*/ 2600327 w 2814639"/>
                  <a:gd name="connsiteY157" fmla="*/ 6794190 h 9144001"/>
                  <a:gd name="connsiteX158" fmla="*/ 2708276 w 2814639"/>
                  <a:gd name="connsiteY158" fmla="*/ 6794190 h 9144001"/>
                  <a:gd name="connsiteX159" fmla="*/ 2735264 w 2814639"/>
                  <a:gd name="connsiteY159" fmla="*/ 6767202 h 9144001"/>
                  <a:gd name="connsiteX160" fmla="*/ 2735264 w 2814639"/>
                  <a:gd name="connsiteY160" fmla="*/ 6659253 h 9144001"/>
                  <a:gd name="connsiteX161" fmla="*/ 2708276 w 2814639"/>
                  <a:gd name="connsiteY161" fmla="*/ 6632265 h 9144001"/>
                  <a:gd name="connsiteX162" fmla="*/ 2600327 w 2814639"/>
                  <a:gd name="connsiteY162" fmla="*/ 6632265 h 9144001"/>
                  <a:gd name="connsiteX163" fmla="*/ 2573339 w 2814639"/>
                  <a:gd name="connsiteY163" fmla="*/ 6659253 h 9144001"/>
                  <a:gd name="connsiteX164" fmla="*/ 2573339 w 2814639"/>
                  <a:gd name="connsiteY164" fmla="*/ 7101530 h 9144001"/>
                  <a:gd name="connsiteX165" fmla="*/ 2600327 w 2814639"/>
                  <a:gd name="connsiteY165" fmla="*/ 7128518 h 9144001"/>
                  <a:gd name="connsiteX166" fmla="*/ 2708276 w 2814639"/>
                  <a:gd name="connsiteY166" fmla="*/ 7128518 h 9144001"/>
                  <a:gd name="connsiteX167" fmla="*/ 2735264 w 2814639"/>
                  <a:gd name="connsiteY167" fmla="*/ 7101530 h 9144001"/>
                  <a:gd name="connsiteX168" fmla="*/ 2735264 w 2814639"/>
                  <a:gd name="connsiteY168" fmla="*/ 6993581 h 9144001"/>
                  <a:gd name="connsiteX169" fmla="*/ 2708276 w 2814639"/>
                  <a:gd name="connsiteY169" fmla="*/ 6966593 h 9144001"/>
                  <a:gd name="connsiteX170" fmla="*/ 2600327 w 2814639"/>
                  <a:gd name="connsiteY170" fmla="*/ 6966593 h 9144001"/>
                  <a:gd name="connsiteX171" fmla="*/ 2573339 w 2814639"/>
                  <a:gd name="connsiteY171" fmla="*/ 6993581 h 9144001"/>
                  <a:gd name="connsiteX172" fmla="*/ 2573339 w 2814639"/>
                  <a:gd name="connsiteY172" fmla="*/ 7435858 h 9144001"/>
                  <a:gd name="connsiteX173" fmla="*/ 2600327 w 2814639"/>
                  <a:gd name="connsiteY173" fmla="*/ 7462846 h 9144001"/>
                  <a:gd name="connsiteX174" fmla="*/ 2708276 w 2814639"/>
                  <a:gd name="connsiteY174" fmla="*/ 7462846 h 9144001"/>
                  <a:gd name="connsiteX175" fmla="*/ 2735264 w 2814639"/>
                  <a:gd name="connsiteY175" fmla="*/ 7435858 h 9144001"/>
                  <a:gd name="connsiteX176" fmla="*/ 2735264 w 2814639"/>
                  <a:gd name="connsiteY176" fmla="*/ 7327909 h 9144001"/>
                  <a:gd name="connsiteX177" fmla="*/ 2708276 w 2814639"/>
                  <a:gd name="connsiteY177" fmla="*/ 7300921 h 9144001"/>
                  <a:gd name="connsiteX178" fmla="*/ 2600327 w 2814639"/>
                  <a:gd name="connsiteY178" fmla="*/ 7300921 h 9144001"/>
                  <a:gd name="connsiteX179" fmla="*/ 2573339 w 2814639"/>
                  <a:gd name="connsiteY179" fmla="*/ 7327909 h 9144001"/>
                  <a:gd name="connsiteX180" fmla="*/ 2573339 w 2814639"/>
                  <a:gd name="connsiteY180" fmla="*/ 7770186 h 9144001"/>
                  <a:gd name="connsiteX181" fmla="*/ 2600327 w 2814639"/>
                  <a:gd name="connsiteY181" fmla="*/ 7797174 h 9144001"/>
                  <a:gd name="connsiteX182" fmla="*/ 2708276 w 2814639"/>
                  <a:gd name="connsiteY182" fmla="*/ 7797174 h 9144001"/>
                  <a:gd name="connsiteX183" fmla="*/ 2735264 w 2814639"/>
                  <a:gd name="connsiteY183" fmla="*/ 7770186 h 9144001"/>
                  <a:gd name="connsiteX184" fmla="*/ 2735264 w 2814639"/>
                  <a:gd name="connsiteY184" fmla="*/ 7662237 h 9144001"/>
                  <a:gd name="connsiteX185" fmla="*/ 2708276 w 2814639"/>
                  <a:gd name="connsiteY185" fmla="*/ 7635249 h 9144001"/>
                  <a:gd name="connsiteX186" fmla="*/ 2600327 w 2814639"/>
                  <a:gd name="connsiteY186" fmla="*/ 7635249 h 9144001"/>
                  <a:gd name="connsiteX187" fmla="*/ 2573339 w 2814639"/>
                  <a:gd name="connsiteY187" fmla="*/ 7662237 h 9144001"/>
                  <a:gd name="connsiteX188" fmla="*/ 2573339 w 2814639"/>
                  <a:gd name="connsiteY188" fmla="*/ 8104514 h 9144001"/>
                  <a:gd name="connsiteX189" fmla="*/ 2600327 w 2814639"/>
                  <a:gd name="connsiteY189" fmla="*/ 8131502 h 9144001"/>
                  <a:gd name="connsiteX190" fmla="*/ 2708276 w 2814639"/>
                  <a:gd name="connsiteY190" fmla="*/ 8131502 h 9144001"/>
                  <a:gd name="connsiteX191" fmla="*/ 2735264 w 2814639"/>
                  <a:gd name="connsiteY191" fmla="*/ 8104514 h 9144001"/>
                  <a:gd name="connsiteX192" fmla="*/ 2735264 w 2814639"/>
                  <a:gd name="connsiteY192" fmla="*/ 7996565 h 9144001"/>
                  <a:gd name="connsiteX193" fmla="*/ 2708276 w 2814639"/>
                  <a:gd name="connsiteY193" fmla="*/ 7969577 h 9144001"/>
                  <a:gd name="connsiteX194" fmla="*/ 2600327 w 2814639"/>
                  <a:gd name="connsiteY194" fmla="*/ 7969577 h 9144001"/>
                  <a:gd name="connsiteX195" fmla="*/ 2573339 w 2814639"/>
                  <a:gd name="connsiteY195" fmla="*/ 7996565 h 9144001"/>
                  <a:gd name="connsiteX196" fmla="*/ 2573339 w 2814639"/>
                  <a:gd name="connsiteY196" fmla="*/ 8438842 h 9144001"/>
                  <a:gd name="connsiteX197" fmla="*/ 2600327 w 2814639"/>
                  <a:gd name="connsiteY197" fmla="*/ 8465830 h 9144001"/>
                  <a:gd name="connsiteX198" fmla="*/ 2708276 w 2814639"/>
                  <a:gd name="connsiteY198" fmla="*/ 8465830 h 9144001"/>
                  <a:gd name="connsiteX199" fmla="*/ 2735264 w 2814639"/>
                  <a:gd name="connsiteY199" fmla="*/ 8438842 h 9144001"/>
                  <a:gd name="connsiteX200" fmla="*/ 2735264 w 2814639"/>
                  <a:gd name="connsiteY200" fmla="*/ 8330893 h 9144001"/>
                  <a:gd name="connsiteX201" fmla="*/ 2708276 w 2814639"/>
                  <a:gd name="connsiteY201" fmla="*/ 8303905 h 9144001"/>
                  <a:gd name="connsiteX202" fmla="*/ 2600327 w 2814639"/>
                  <a:gd name="connsiteY202" fmla="*/ 8303905 h 9144001"/>
                  <a:gd name="connsiteX203" fmla="*/ 2573339 w 2814639"/>
                  <a:gd name="connsiteY203" fmla="*/ 8330893 h 9144001"/>
                  <a:gd name="connsiteX204" fmla="*/ 2573339 w 2814639"/>
                  <a:gd name="connsiteY204" fmla="*/ 8773170 h 9144001"/>
                  <a:gd name="connsiteX205" fmla="*/ 2600327 w 2814639"/>
                  <a:gd name="connsiteY205" fmla="*/ 8800158 h 9144001"/>
                  <a:gd name="connsiteX206" fmla="*/ 2708276 w 2814639"/>
                  <a:gd name="connsiteY206" fmla="*/ 8800158 h 9144001"/>
                  <a:gd name="connsiteX207" fmla="*/ 2735264 w 2814639"/>
                  <a:gd name="connsiteY207" fmla="*/ 8773170 h 9144001"/>
                  <a:gd name="connsiteX208" fmla="*/ 2735264 w 2814639"/>
                  <a:gd name="connsiteY208" fmla="*/ 8665221 h 9144001"/>
                  <a:gd name="connsiteX209" fmla="*/ 2708276 w 2814639"/>
                  <a:gd name="connsiteY209" fmla="*/ 8638233 h 9144001"/>
                  <a:gd name="connsiteX210" fmla="*/ 2600327 w 2814639"/>
                  <a:gd name="connsiteY210" fmla="*/ 8638233 h 9144001"/>
                  <a:gd name="connsiteX211" fmla="*/ 2573339 w 2814639"/>
                  <a:gd name="connsiteY211" fmla="*/ 8665221 h 9144001"/>
                  <a:gd name="connsiteX212" fmla="*/ 2573339 w 2814639"/>
                  <a:gd name="connsiteY212" fmla="*/ 9107488 h 9144001"/>
                  <a:gd name="connsiteX213" fmla="*/ 2600327 w 2814639"/>
                  <a:gd name="connsiteY213" fmla="*/ 9134476 h 9144001"/>
                  <a:gd name="connsiteX214" fmla="*/ 2708276 w 2814639"/>
                  <a:gd name="connsiteY214" fmla="*/ 9134476 h 9144001"/>
                  <a:gd name="connsiteX215" fmla="*/ 2735264 w 2814639"/>
                  <a:gd name="connsiteY215" fmla="*/ 9107488 h 9144001"/>
                  <a:gd name="connsiteX216" fmla="*/ 2735264 w 2814639"/>
                  <a:gd name="connsiteY216" fmla="*/ 8999539 h 9144001"/>
                  <a:gd name="connsiteX217" fmla="*/ 2708276 w 2814639"/>
                  <a:gd name="connsiteY217" fmla="*/ 8972551 h 9144001"/>
                  <a:gd name="connsiteX218" fmla="*/ 2600327 w 2814639"/>
                  <a:gd name="connsiteY218" fmla="*/ 8972551 h 9144001"/>
                  <a:gd name="connsiteX219" fmla="*/ 2573339 w 2814639"/>
                  <a:gd name="connsiteY219" fmla="*/ 8999539 h 9144001"/>
                  <a:gd name="connsiteX220" fmla="*/ 79375 w 2814639"/>
                  <a:gd name="connsiteY220" fmla="*/ 414973 h 9144001"/>
                  <a:gd name="connsiteX221" fmla="*/ 106363 w 2814639"/>
                  <a:gd name="connsiteY221" fmla="*/ 441961 h 9144001"/>
                  <a:gd name="connsiteX222" fmla="*/ 214312 w 2814639"/>
                  <a:gd name="connsiteY222" fmla="*/ 441961 h 9144001"/>
                  <a:gd name="connsiteX223" fmla="*/ 241300 w 2814639"/>
                  <a:gd name="connsiteY223" fmla="*/ 414973 h 9144001"/>
                  <a:gd name="connsiteX224" fmla="*/ 241300 w 2814639"/>
                  <a:gd name="connsiteY224" fmla="*/ 307024 h 9144001"/>
                  <a:gd name="connsiteX225" fmla="*/ 214312 w 2814639"/>
                  <a:gd name="connsiteY225" fmla="*/ 280036 h 9144001"/>
                  <a:gd name="connsiteX226" fmla="*/ 106363 w 2814639"/>
                  <a:gd name="connsiteY226" fmla="*/ 280036 h 9144001"/>
                  <a:gd name="connsiteX227" fmla="*/ 79375 w 2814639"/>
                  <a:gd name="connsiteY227" fmla="*/ 307024 h 9144001"/>
                  <a:gd name="connsiteX228" fmla="*/ 79375 w 2814639"/>
                  <a:gd name="connsiteY228" fmla="*/ 749301 h 9144001"/>
                  <a:gd name="connsiteX229" fmla="*/ 106363 w 2814639"/>
                  <a:gd name="connsiteY229" fmla="*/ 776289 h 9144001"/>
                  <a:gd name="connsiteX230" fmla="*/ 214312 w 2814639"/>
                  <a:gd name="connsiteY230" fmla="*/ 776289 h 9144001"/>
                  <a:gd name="connsiteX231" fmla="*/ 241300 w 2814639"/>
                  <a:gd name="connsiteY231" fmla="*/ 749301 h 9144001"/>
                  <a:gd name="connsiteX232" fmla="*/ 241300 w 2814639"/>
                  <a:gd name="connsiteY232" fmla="*/ 641352 h 9144001"/>
                  <a:gd name="connsiteX233" fmla="*/ 214312 w 2814639"/>
                  <a:gd name="connsiteY233" fmla="*/ 614364 h 9144001"/>
                  <a:gd name="connsiteX234" fmla="*/ 106363 w 2814639"/>
                  <a:gd name="connsiteY234" fmla="*/ 614364 h 9144001"/>
                  <a:gd name="connsiteX235" fmla="*/ 79375 w 2814639"/>
                  <a:gd name="connsiteY235" fmla="*/ 641352 h 9144001"/>
                  <a:gd name="connsiteX236" fmla="*/ 79375 w 2814639"/>
                  <a:gd name="connsiteY236" fmla="*/ 1083630 h 9144001"/>
                  <a:gd name="connsiteX237" fmla="*/ 106363 w 2814639"/>
                  <a:gd name="connsiteY237" fmla="*/ 1110617 h 9144001"/>
                  <a:gd name="connsiteX238" fmla="*/ 214312 w 2814639"/>
                  <a:gd name="connsiteY238" fmla="*/ 1110617 h 9144001"/>
                  <a:gd name="connsiteX239" fmla="*/ 241300 w 2814639"/>
                  <a:gd name="connsiteY239" fmla="*/ 1083630 h 9144001"/>
                  <a:gd name="connsiteX240" fmla="*/ 241300 w 2814639"/>
                  <a:gd name="connsiteY240" fmla="*/ 975680 h 9144001"/>
                  <a:gd name="connsiteX241" fmla="*/ 214312 w 2814639"/>
                  <a:gd name="connsiteY241" fmla="*/ 948692 h 9144001"/>
                  <a:gd name="connsiteX242" fmla="*/ 106363 w 2814639"/>
                  <a:gd name="connsiteY242" fmla="*/ 948692 h 9144001"/>
                  <a:gd name="connsiteX243" fmla="*/ 79375 w 2814639"/>
                  <a:gd name="connsiteY243" fmla="*/ 975680 h 9144001"/>
                  <a:gd name="connsiteX244" fmla="*/ 79375 w 2814639"/>
                  <a:gd name="connsiteY244" fmla="*/ 1417957 h 9144001"/>
                  <a:gd name="connsiteX245" fmla="*/ 106363 w 2814639"/>
                  <a:gd name="connsiteY245" fmla="*/ 1444946 h 9144001"/>
                  <a:gd name="connsiteX246" fmla="*/ 214312 w 2814639"/>
                  <a:gd name="connsiteY246" fmla="*/ 1444946 h 9144001"/>
                  <a:gd name="connsiteX247" fmla="*/ 241300 w 2814639"/>
                  <a:gd name="connsiteY247" fmla="*/ 1417957 h 9144001"/>
                  <a:gd name="connsiteX248" fmla="*/ 241300 w 2814639"/>
                  <a:gd name="connsiteY248" fmla="*/ 1310008 h 9144001"/>
                  <a:gd name="connsiteX249" fmla="*/ 214312 w 2814639"/>
                  <a:gd name="connsiteY249" fmla="*/ 1283021 h 9144001"/>
                  <a:gd name="connsiteX250" fmla="*/ 106363 w 2814639"/>
                  <a:gd name="connsiteY250" fmla="*/ 1283021 h 9144001"/>
                  <a:gd name="connsiteX251" fmla="*/ 79375 w 2814639"/>
                  <a:gd name="connsiteY251" fmla="*/ 1310008 h 9144001"/>
                  <a:gd name="connsiteX252" fmla="*/ 79375 w 2814639"/>
                  <a:gd name="connsiteY252" fmla="*/ 1752286 h 9144001"/>
                  <a:gd name="connsiteX253" fmla="*/ 106363 w 2814639"/>
                  <a:gd name="connsiteY253" fmla="*/ 1779274 h 9144001"/>
                  <a:gd name="connsiteX254" fmla="*/ 214312 w 2814639"/>
                  <a:gd name="connsiteY254" fmla="*/ 1779274 h 9144001"/>
                  <a:gd name="connsiteX255" fmla="*/ 241300 w 2814639"/>
                  <a:gd name="connsiteY255" fmla="*/ 1752286 h 9144001"/>
                  <a:gd name="connsiteX256" fmla="*/ 241300 w 2814639"/>
                  <a:gd name="connsiteY256" fmla="*/ 1644335 h 9144001"/>
                  <a:gd name="connsiteX257" fmla="*/ 214312 w 2814639"/>
                  <a:gd name="connsiteY257" fmla="*/ 1617347 h 9144001"/>
                  <a:gd name="connsiteX258" fmla="*/ 106363 w 2814639"/>
                  <a:gd name="connsiteY258" fmla="*/ 1617347 h 9144001"/>
                  <a:gd name="connsiteX259" fmla="*/ 79375 w 2814639"/>
                  <a:gd name="connsiteY259" fmla="*/ 1644335 h 9144001"/>
                  <a:gd name="connsiteX260" fmla="*/ 79375 w 2814639"/>
                  <a:gd name="connsiteY260" fmla="*/ 2086612 h 9144001"/>
                  <a:gd name="connsiteX261" fmla="*/ 106363 w 2814639"/>
                  <a:gd name="connsiteY261" fmla="*/ 2113600 h 9144001"/>
                  <a:gd name="connsiteX262" fmla="*/ 214312 w 2814639"/>
                  <a:gd name="connsiteY262" fmla="*/ 2113600 h 9144001"/>
                  <a:gd name="connsiteX263" fmla="*/ 241300 w 2814639"/>
                  <a:gd name="connsiteY263" fmla="*/ 2086612 h 9144001"/>
                  <a:gd name="connsiteX264" fmla="*/ 241300 w 2814639"/>
                  <a:gd name="connsiteY264" fmla="*/ 1978663 h 9144001"/>
                  <a:gd name="connsiteX265" fmla="*/ 214312 w 2814639"/>
                  <a:gd name="connsiteY265" fmla="*/ 1951674 h 9144001"/>
                  <a:gd name="connsiteX266" fmla="*/ 106363 w 2814639"/>
                  <a:gd name="connsiteY266" fmla="*/ 1951674 h 9144001"/>
                  <a:gd name="connsiteX267" fmla="*/ 79375 w 2814639"/>
                  <a:gd name="connsiteY267" fmla="*/ 1978663 h 9144001"/>
                  <a:gd name="connsiteX268" fmla="*/ 79375 w 2814639"/>
                  <a:gd name="connsiteY268" fmla="*/ 2420940 h 9144001"/>
                  <a:gd name="connsiteX269" fmla="*/ 106363 w 2814639"/>
                  <a:gd name="connsiteY269" fmla="*/ 2447928 h 9144001"/>
                  <a:gd name="connsiteX270" fmla="*/ 214312 w 2814639"/>
                  <a:gd name="connsiteY270" fmla="*/ 2447928 h 9144001"/>
                  <a:gd name="connsiteX271" fmla="*/ 241300 w 2814639"/>
                  <a:gd name="connsiteY271" fmla="*/ 2420940 h 9144001"/>
                  <a:gd name="connsiteX272" fmla="*/ 241300 w 2814639"/>
                  <a:gd name="connsiteY272" fmla="*/ 2312992 h 9144001"/>
                  <a:gd name="connsiteX273" fmla="*/ 214312 w 2814639"/>
                  <a:gd name="connsiteY273" fmla="*/ 2286004 h 9144001"/>
                  <a:gd name="connsiteX274" fmla="*/ 214315 w 2814639"/>
                  <a:gd name="connsiteY274" fmla="*/ 2286004 h 9144001"/>
                  <a:gd name="connsiteX275" fmla="*/ 214312 w 2814639"/>
                  <a:gd name="connsiteY275" fmla="*/ 2286003 h 9144001"/>
                  <a:gd name="connsiteX276" fmla="*/ 106363 w 2814639"/>
                  <a:gd name="connsiteY276" fmla="*/ 2286003 h 9144001"/>
                  <a:gd name="connsiteX277" fmla="*/ 106361 w 2814639"/>
                  <a:gd name="connsiteY277" fmla="*/ 2286004 h 9144001"/>
                  <a:gd name="connsiteX278" fmla="*/ 106363 w 2814639"/>
                  <a:gd name="connsiteY278" fmla="*/ 2286004 h 9144001"/>
                  <a:gd name="connsiteX279" fmla="*/ 79375 w 2814639"/>
                  <a:gd name="connsiteY279" fmla="*/ 2312992 h 9144001"/>
                  <a:gd name="connsiteX280" fmla="*/ 79375 w 2814639"/>
                  <a:gd name="connsiteY280" fmla="*/ 2755265 h 9144001"/>
                  <a:gd name="connsiteX281" fmla="*/ 106363 w 2814639"/>
                  <a:gd name="connsiteY281" fmla="*/ 2782253 h 9144001"/>
                  <a:gd name="connsiteX282" fmla="*/ 214312 w 2814639"/>
                  <a:gd name="connsiteY282" fmla="*/ 2782253 h 9144001"/>
                  <a:gd name="connsiteX283" fmla="*/ 241300 w 2814639"/>
                  <a:gd name="connsiteY283" fmla="*/ 2755265 h 9144001"/>
                  <a:gd name="connsiteX284" fmla="*/ 241300 w 2814639"/>
                  <a:gd name="connsiteY284" fmla="*/ 2647320 h 9144001"/>
                  <a:gd name="connsiteX285" fmla="*/ 214312 w 2814639"/>
                  <a:gd name="connsiteY285" fmla="*/ 2620332 h 9144001"/>
                  <a:gd name="connsiteX286" fmla="*/ 106363 w 2814639"/>
                  <a:gd name="connsiteY286" fmla="*/ 2620332 h 9144001"/>
                  <a:gd name="connsiteX287" fmla="*/ 79375 w 2814639"/>
                  <a:gd name="connsiteY287" fmla="*/ 2647320 h 9144001"/>
                  <a:gd name="connsiteX288" fmla="*/ 79375 w 2814639"/>
                  <a:gd name="connsiteY288" fmla="*/ 3089593 h 9144001"/>
                  <a:gd name="connsiteX289" fmla="*/ 106363 w 2814639"/>
                  <a:gd name="connsiteY289" fmla="*/ 3116581 h 9144001"/>
                  <a:gd name="connsiteX290" fmla="*/ 214312 w 2814639"/>
                  <a:gd name="connsiteY290" fmla="*/ 3116581 h 9144001"/>
                  <a:gd name="connsiteX291" fmla="*/ 241300 w 2814639"/>
                  <a:gd name="connsiteY291" fmla="*/ 3089593 h 9144001"/>
                  <a:gd name="connsiteX292" fmla="*/ 241300 w 2814639"/>
                  <a:gd name="connsiteY292" fmla="*/ 2981648 h 9144001"/>
                  <a:gd name="connsiteX293" fmla="*/ 214312 w 2814639"/>
                  <a:gd name="connsiteY293" fmla="*/ 2954660 h 9144001"/>
                  <a:gd name="connsiteX294" fmla="*/ 106363 w 2814639"/>
                  <a:gd name="connsiteY294" fmla="*/ 2954660 h 9144001"/>
                  <a:gd name="connsiteX295" fmla="*/ 79375 w 2814639"/>
                  <a:gd name="connsiteY295" fmla="*/ 2981648 h 9144001"/>
                  <a:gd name="connsiteX296" fmla="*/ 79375 w 2814639"/>
                  <a:gd name="connsiteY296" fmla="*/ 3423921 h 9144001"/>
                  <a:gd name="connsiteX297" fmla="*/ 106363 w 2814639"/>
                  <a:gd name="connsiteY297" fmla="*/ 3450909 h 9144001"/>
                  <a:gd name="connsiteX298" fmla="*/ 214312 w 2814639"/>
                  <a:gd name="connsiteY298" fmla="*/ 3450909 h 9144001"/>
                  <a:gd name="connsiteX299" fmla="*/ 241300 w 2814639"/>
                  <a:gd name="connsiteY299" fmla="*/ 3423921 h 9144001"/>
                  <a:gd name="connsiteX300" fmla="*/ 241300 w 2814639"/>
                  <a:gd name="connsiteY300" fmla="*/ 3315976 h 9144001"/>
                  <a:gd name="connsiteX301" fmla="*/ 214312 w 2814639"/>
                  <a:gd name="connsiteY301" fmla="*/ 3288988 h 9144001"/>
                  <a:gd name="connsiteX302" fmla="*/ 106363 w 2814639"/>
                  <a:gd name="connsiteY302" fmla="*/ 3288988 h 9144001"/>
                  <a:gd name="connsiteX303" fmla="*/ 79375 w 2814639"/>
                  <a:gd name="connsiteY303" fmla="*/ 3315976 h 9144001"/>
                  <a:gd name="connsiteX304" fmla="*/ 79375 w 2814639"/>
                  <a:gd name="connsiteY304" fmla="*/ 3758249 h 9144001"/>
                  <a:gd name="connsiteX305" fmla="*/ 106363 w 2814639"/>
                  <a:gd name="connsiteY305" fmla="*/ 3785237 h 9144001"/>
                  <a:gd name="connsiteX306" fmla="*/ 214312 w 2814639"/>
                  <a:gd name="connsiteY306" fmla="*/ 3785237 h 9144001"/>
                  <a:gd name="connsiteX307" fmla="*/ 241300 w 2814639"/>
                  <a:gd name="connsiteY307" fmla="*/ 3758249 h 9144001"/>
                  <a:gd name="connsiteX308" fmla="*/ 241300 w 2814639"/>
                  <a:gd name="connsiteY308" fmla="*/ 3650304 h 9144001"/>
                  <a:gd name="connsiteX309" fmla="*/ 214312 w 2814639"/>
                  <a:gd name="connsiteY309" fmla="*/ 3623316 h 9144001"/>
                  <a:gd name="connsiteX310" fmla="*/ 106363 w 2814639"/>
                  <a:gd name="connsiteY310" fmla="*/ 3623316 h 9144001"/>
                  <a:gd name="connsiteX311" fmla="*/ 79375 w 2814639"/>
                  <a:gd name="connsiteY311" fmla="*/ 3650304 h 9144001"/>
                  <a:gd name="connsiteX312" fmla="*/ 79375 w 2814639"/>
                  <a:gd name="connsiteY312" fmla="*/ 4092577 h 9144001"/>
                  <a:gd name="connsiteX313" fmla="*/ 106363 w 2814639"/>
                  <a:gd name="connsiteY313" fmla="*/ 4119565 h 9144001"/>
                  <a:gd name="connsiteX314" fmla="*/ 214312 w 2814639"/>
                  <a:gd name="connsiteY314" fmla="*/ 4119565 h 9144001"/>
                  <a:gd name="connsiteX315" fmla="*/ 241300 w 2814639"/>
                  <a:gd name="connsiteY315" fmla="*/ 4092577 h 9144001"/>
                  <a:gd name="connsiteX316" fmla="*/ 241300 w 2814639"/>
                  <a:gd name="connsiteY316" fmla="*/ 3984632 h 9144001"/>
                  <a:gd name="connsiteX317" fmla="*/ 214312 w 2814639"/>
                  <a:gd name="connsiteY317" fmla="*/ 3957644 h 9144001"/>
                  <a:gd name="connsiteX318" fmla="*/ 106363 w 2814639"/>
                  <a:gd name="connsiteY318" fmla="*/ 3957644 h 9144001"/>
                  <a:gd name="connsiteX319" fmla="*/ 79375 w 2814639"/>
                  <a:gd name="connsiteY319" fmla="*/ 3984632 h 9144001"/>
                  <a:gd name="connsiteX320" fmla="*/ 79375 w 2814639"/>
                  <a:gd name="connsiteY320" fmla="*/ 4426905 h 9144001"/>
                  <a:gd name="connsiteX321" fmla="*/ 106363 w 2814639"/>
                  <a:gd name="connsiteY321" fmla="*/ 4453893 h 9144001"/>
                  <a:gd name="connsiteX322" fmla="*/ 214312 w 2814639"/>
                  <a:gd name="connsiteY322" fmla="*/ 4453893 h 9144001"/>
                  <a:gd name="connsiteX323" fmla="*/ 241300 w 2814639"/>
                  <a:gd name="connsiteY323" fmla="*/ 4426905 h 9144001"/>
                  <a:gd name="connsiteX324" fmla="*/ 241300 w 2814639"/>
                  <a:gd name="connsiteY324" fmla="*/ 4318960 h 9144001"/>
                  <a:gd name="connsiteX325" fmla="*/ 214312 w 2814639"/>
                  <a:gd name="connsiteY325" fmla="*/ 4291973 h 9144001"/>
                  <a:gd name="connsiteX326" fmla="*/ 106363 w 2814639"/>
                  <a:gd name="connsiteY326" fmla="*/ 4291973 h 9144001"/>
                  <a:gd name="connsiteX327" fmla="*/ 79375 w 2814639"/>
                  <a:gd name="connsiteY327" fmla="*/ 4318960 h 9144001"/>
                  <a:gd name="connsiteX328" fmla="*/ 79375 w 2814639"/>
                  <a:gd name="connsiteY328" fmla="*/ 4761233 h 9144001"/>
                  <a:gd name="connsiteX329" fmla="*/ 106363 w 2814639"/>
                  <a:gd name="connsiteY329" fmla="*/ 4788221 h 9144001"/>
                  <a:gd name="connsiteX330" fmla="*/ 214312 w 2814639"/>
                  <a:gd name="connsiteY330" fmla="*/ 4788221 h 9144001"/>
                  <a:gd name="connsiteX331" fmla="*/ 241300 w 2814639"/>
                  <a:gd name="connsiteY331" fmla="*/ 4761233 h 9144001"/>
                  <a:gd name="connsiteX332" fmla="*/ 241300 w 2814639"/>
                  <a:gd name="connsiteY332" fmla="*/ 4653287 h 9144001"/>
                  <a:gd name="connsiteX333" fmla="*/ 214312 w 2814639"/>
                  <a:gd name="connsiteY333" fmla="*/ 4626299 h 9144001"/>
                  <a:gd name="connsiteX334" fmla="*/ 106363 w 2814639"/>
                  <a:gd name="connsiteY334" fmla="*/ 4626299 h 9144001"/>
                  <a:gd name="connsiteX335" fmla="*/ 79375 w 2814639"/>
                  <a:gd name="connsiteY335" fmla="*/ 4653287 h 9144001"/>
                  <a:gd name="connsiteX336" fmla="*/ 79375 w 2814639"/>
                  <a:gd name="connsiteY336" fmla="*/ 5095561 h 9144001"/>
                  <a:gd name="connsiteX337" fmla="*/ 106363 w 2814639"/>
                  <a:gd name="connsiteY337" fmla="*/ 5122549 h 9144001"/>
                  <a:gd name="connsiteX338" fmla="*/ 214312 w 2814639"/>
                  <a:gd name="connsiteY338" fmla="*/ 5122549 h 9144001"/>
                  <a:gd name="connsiteX339" fmla="*/ 241300 w 2814639"/>
                  <a:gd name="connsiteY339" fmla="*/ 5095561 h 9144001"/>
                  <a:gd name="connsiteX340" fmla="*/ 241300 w 2814639"/>
                  <a:gd name="connsiteY340" fmla="*/ 4987615 h 9144001"/>
                  <a:gd name="connsiteX341" fmla="*/ 214312 w 2814639"/>
                  <a:gd name="connsiteY341" fmla="*/ 4960626 h 9144001"/>
                  <a:gd name="connsiteX342" fmla="*/ 106363 w 2814639"/>
                  <a:gd name="connsiteY342" fmla="*/ 4960626 h 9144001"/>
                  <a:gd name="connsiteX343" fmla="*/ 79375 w 2814639"/>
                  <a:gd name="connsiteY343" fmla="*/ 4987615 h 9144001"/>
                  <a:gd name="connsiteX344" fmla="*/ 79375 w 2814639"/>
                  <a:gd name="connsiteY344" fmla="*/ 5429889 h 9144001"/>
                  <a:gd name="connsiteX345" fmla="*/ 106363 w 2814639"/>
                  <a:gd name="connsiteY345" fmla="*/ 5456877 h 9144001"/>
                  <a:gd name="connsiteX346" fmla="*/ 214312 w 2814639"/>
                  <a:gd name="connsiteY346" fmla="*/ 5456877 h 9144001"/>
                  <a:gd name="connsiteX347" fmla="*/ 241300 w 2814639"/>
                  <a:gd name="connsiteY347" fmla="*/ 5429889 h 9144001"/>
                  <a:gd name="connsiteX348" fmla="*/ 241300 w 2814639"/>
                  <a:gd name="connsiteY348" fmla="*/ 5321943 h 9144001"/>
                  <a:gd name="connsiteX349" fmla="*/ 214312 w 2814639"/>
                  <a:gd name="connsiteY349" fmla="*/ 5294955 h 9144001"/>
                  <a:gd name="connsiteX350" fmla="*/ 106363 w 2814639"/>
                  <a:gd name="connsiteY350" fmla="*/ 5294955 h 9144001"/>
                  <a:gd name="connsiteX351" fmla="*/ 79375 w 2814639"/>
                  <a:gd name="connsiteY351" fmla="*/ 5321943 h 9144001"/>
                  <a:gd name="connsiteX352" fmla="*/ 79375 w 2814639"/>
                  <a:gd name="connsiteY352" fmla="*/ 5764217 h 9144001"/>
                  <a:gd name="connsiteX353" fmla="*/ 106363 w 2814639"/>
                  <a:gd name="connsiteY353" fmla="*/ 5791205 h 9144001"/>
                  <a:gd name="connsiteX354" fmla="*/ 214312 w 2814639"/>
                  <a:gd name="connsiteY354" fmla="*/ 5791205 h 9144001"/>
                  <a:gd name="connsiteX355" fmla="*/ 241300 w 2814639"/>
                  <a:gd name="connsiteY355" fmla="*/ 5764217 h 9144001"/>
                  <a:gd name="connsiteX356" fmla="*/ 241300 w 2814639"/>
                  <a:gd name="connsiteY356" fmla="*/ 5656271 h 9144001"/>
                  <a:gd name="connsiteX357" fmla="*/ 214312 w 2814639"/>
                  <a:gd name="connsiteY357" fmla="*/ 5629281 h 9144001"/>
                  <a:gd name="connsiteX358" fmla="*/ 106363 w 2814639"/>
                  <a:gd name="connsiteY358" fmla="*/ 5629281 h 9144001"/>
                  <a:gd name="connsiteX359" fmla="*/ 79375 w 2814639"/>
                  <a:gd name="connsiteY359" fmla="*/ 5656271 h 9144001"/>
                  <a:gd name="connsiteX360" fmla="*/ 79375 w 2814639"/>
                  <a:gd name="connsiteY360" fmla="*/ 6098535 h 9144001"/>
                  <a:gd name="connsiteX361" fmla="*/ 106363 w 2814639"/>
                  <a:gd name="connsiteY361" fmla="*/ 6125523 h 9144001"/>
                  <a:gd name="connsiteX362" fmla="*/ 214312 w 2814639"/>
                  <a:gd name="connsiteY362" fmla="*/ 6125523 h 9144001"/>
                  <a:gd name="connsiteX363" fmla="*/ 241300 w 2814639"/>
                  <a:gd name="connsiteY363" fmla="*/ 6098535 h 9144001"/>
                  <a:gd name="connsiteX364" fmla="*/ 241300 w 2814639"/>
                  <a:gd name="connsiteY364" fmla="*/ 5990596 h 9144001"/>
                  <a:gd name="connsiteX365" fmla="*/ 214312 w 2814639"/>
                  <a:gd name="connsiteY365" fmla="*/ 5963608 h 9144001"/>
                  <a:gd name="connsiteX366" fmla="*/ 106363 w 2814639"/>
                  <a:gd name="connsiteY366" fmla="*/ 5963608 h 9144001"/>
                  <a:gd name="connsiteX367" fmla="*/ 79375 w 2814639"/>
                  <a:gd name="connsiteY367" fmla="*/ 5990596 h 9144001"/>
                  <a:gd name="connsiteX368" fmla="*/ 79375 w 2814639"/>
                  <a:gd name="connsiteY368" fmla="*/ 6432873 h 9144001"/>
                  <a:gd name="connsiteX369" fmla="*/ 106363 w 2814639"/>
                  <a:gd name="connsiteY369" fmla="*/ 6459861 h 9144001"/>
                  <a:gd name="connsiteX370" fmla="*/ 214312 w 2814639"/>
                  <a:gd name="connsiteY370" fmla="*/ 6459861 h 9144001"/>
                  <a:gd name="connsiteX371" fmla="*/ 241300 w 2814639"/>
                  <a:gd name="connsiteY371" fmla="*/ 6432873 h 9144001"/>
                  <a:gd name="connsiteX372" fmla="*/ 241300 w 2814639"/>
                  <a:gd name="connsiteY372" fmla="*/ 6324924 h 9144001"/>
                  <a:gd name="connsiteX373" fmla="*/ 214312 w 2814639"/>
                  <a:gd name="connsiteY373" fmla="*/ 6297936 h 9144001"/>
                  <a:gd name="connsiteX374" fmla="*/ 106363 w 2814639"/>
                  <a:gd name="connsiteY374" fmla="*/ 6297936 h 9144001"/>
                  <a:gd name="connsiteX375" fmla="*/ 79375 w 2814639"/>
                  <a:gd name="connsiteY375" fmla="*/ 6324924 h 9144001"/>
                  <a:gd name="connsiteX376" fmla="*/ 79375 w 2814639"/>
                  <a:gd name="connsiteY376" fmla="*/ 6767201 h 9144001"/>
                  <a:gd name="connsiteX377" fmla="*/ 106363 w 2814639"/>
                  <a:gd name="connsiteY377" fmla="*/ 6794189 h 9144001"/>
                  <a:gd name="connsiteX378" fmla="*/ 214312 w 2814639"/>
                  <a:gd name="connsiteY378" fmla="*/ 6794189 h 9144001"/>
                  <a:gd name="connsiteX379" fmla="*/ 241300 w 2814639"/>
                  <a:gd name="connsiteY379" fmla="*/ 6767201 h 9144001"/>
                  <a:gd name="connsiteX380" fmla="*/ 241300 w 2814639"/>
                  <a:gd name="connsiteY380" fmla="*/ 6659252 h 9144001"/>
                  <a:gd name="connsiteX381" fmla="*/ 214312 w 2814639"/>
                  <a:gd name="connsiteY381" fmla="*/ 6632264 h 9144001"/>
                  <a:gd name="connsiteX382" fmla="*/ 106363 w 2814639"/>
                  <a:gd name="connsiteY382" fmla="*/ 6632264 h 9144001"/>
                  <a:gd name="connsiteX383" fmla="*/ 79375 w 2814639"/>
                  <a:gd name="connsiteY383" fmla="*/ 6659252 h 9144001"/>
                  <a:gd name="connsiteX384" fmla="*/ 79375 w 2814639"/>
                  <a:gd name="connsiteY384" fmla="*/ 7101529 h 9144001"/>
                  <a:gd name="connsiteX385" fmla="*/ 106363 w 2814639"/>
                  <a:gd name="connsiteY385" fmla="*/ 7128517 h 9144001"/>
                  <a:gd name="connsiteX386" fmla="*/ 214312 w 2814639"/>
                  <a:gd name="connsiteY386" fmla="*/ 7128517 h 9144001"/>
                  <a:gd name="connsiteX387" fmla="*/ 241300 w 2814639"/>
                  <a:gd name="connsiteY387" fmla="*/ 7101529 h 9144001"/>
                  <a:gd name="connsiteX388" fmla="*/ 241300 w 2814639"/>
                  <a:gd name="connsiteY388" fmla="*/ 6993580 h 9144001"/>
                  <a:gd name="connsiteX389" fmla="*/ 214312 w 2814639"/>
                  <a:gd name="connsiteY389" fmla="*/ 6966592 h 9144001"/>
                  <a:gd name="connsiteX390" fmla="*/ 106363 w 2814639"/>
                  <a:gd name="connsiteY390" fmla="*/ 6966592 h 9144001"/>
                  <a:gd name="connsiteX391" fmla="*/ 79375 w 2814639"/>
                  <a:gd name="connsiteY391" fmla="*/ 6993580 h 9144001"/>
                  <a:gd name="connsiteX392" fmla="*/ 79375 w 2814639"/>
                  <a:gd name="connsiteY392" fmla="*/ 7435857 h 9144001"/>
                  <a:gd name="connsiteX393" fmla="*/ 106363 w 2814639"/>
                  <a:gd name="connsiteY393" fmla="*/ 7462845 h 9144001"/>
                  <a:gd name="connsiteX394" fmla="*/ 214312 w 2814639"/>
                  <a:gd name="connsiteY394" fmla="*/ 7462845 h 9144001"/>
                  <a:gd name="connsiteX395" fmla="*/ 241300 w 2814639"/>
                  <a:gd name="connsiteY395" fmla="*/ 7435857 h 9144001"/>
                  <a:gd name="connsiteX396" fmla="*/ 241300 w 2814639"/>
                  <a:gd name="connsiteY396" fmla="*/ 7327908 h 9144001"/>
                  <a:gd name="connsiteX397" fmla="*/ 214312 w 2814639"/>
                  <a:gd name="connsiteY397" fmla="*/ 7300920 h 9144001"/>
                  <a:gd name="connsiteX398" fmla="*/ 106363 w 2814639"/>
                  <a:gd name="connsiteY398" fmla="*/ 7300920 h 9144001"/>
                  <a:gd name="connsiteX399" fmla="*/ 79375 w 2814639"/>
                  <a:gd name="connsiteY399" fmla="*/ 7327908 h 9144001"/>
                  <a:gd name="connsiteX400" fmla="*/ 79375 w 2814639"/>
                  <a:gd name="connsiteY400" fmla="*/ 7770185 h 9144001"/>
                  <a:gd name="connsiteX401" fmla="*/ 106363 w 2814639"/>
                  <a:gd name="connsiteY401" fmla="*/ 7797173 h 9144001"/>
                  <a:gd name="connsiteX402" fmla="*/ 214312 w 2814639"/>
                  <a:gd name="connsiteY402" fmla="*/ 7797173 h 9144001"/>
                  <a:gd name="connsiteX403" fmla="*/ 241300 w 2814639"/>
                  <a:gd name="connsiteY403" fmla="*/ 7770185 h 9144001"/>
                  <a:gd name="connsiteX404" fmla="*/ 241300 w 2814639"/>
                  <a:gd name="connsiteY404" fmla="*/ 7662236 h 9144001"/>
                  <a:gd name="connsiteX405" fmla="*/ 214312 w 2814639"/>
                  <a:gd name="connsiteY405" fmla="*/ 7635248 h 9144001"/>
                  <a:gd name="connsiteX406" fmla="*/ 106363 w 2814639"/>
                  <a:gd name="connsiteY406" fmla="*/ 7635248 h 9144001"/>
                  <a:gd name="connsiteX407" fmla="*/ 79375 w 2814639"/>
                  <a:gd name="connsiteY407" fmla="*/ 7662236 h 9144001"/>
                  <a:gd name="connsiteX408" fmla="*/ 79375 w 2814639"/>
                  <a:gd name="connsiteY408" fmla="*/ 8104513 h 9144001"/>
                  <a:gd name="connsiteX409" fmla="*/ 106363 w 2814639"/>
                  <a:gd name="connsiteY409" fmla="*/ 8131501 h 9144001"/>
                  <a:gd name="connsiteX410" fmla="*/ 214312 w 2814639"/>
                  <a:gd name="connsiteY410" fmla="*/ 8131501 h 9144001"/>
                  <a:gd name="connsiteX411" fmla="*/ 241300 w 2814639"/>
                  <a:gd name="connsiteY411" fmla="*/ 8104513 h 9144001"/>
                  <a:gd name="connsiteX412" fmla="*/ 241300 w 2814639"/>
                  <a:gd name="connsiteY412" fmla="*/ 7996564 h 9144001"/>
                  <a:gd name="connsiteX413" fmla="*/ 214312 w 2814639"/>
                  <a:gd name="connsiteY413" fmla="*/ 7969576 h 9144001"/>
                  <a:gd name="connsiteX414" fmla="*/ 106363 w 2814639"/>
                  <a:gd name="connsiteY414" fmla="*/ 7969576 h 9144001"/>
                  <a:gd name="connsiteX415" fmla="*/ 79375 w 2814639"/>
                  <a:gd name="connsiteY415" fmla="*/ 7996564 h 9144001"/>
                  <a:gd name="connsiteX416" fmla="*/ 79375 w 2814639"/>
                  <a:gd name="connsiteY416" fmla="*/ 8438841 h 9144001"/>
                  <a:gd name="connsiteX417" fmla="*/ 106363 w 2814639"/>
                  <a:gd name="connsiteY417" fmla="*/ 8465829 h 9144001"/>
                  <a:gd name="connsiteX418" fmla="*/ 214312 w 2814639"/>
                  <a:gd name="connsiteY418" fmla="*/ 8465829 h 9144001"/>
                  <a:gd name="connsiteX419" fmla="*/ 241300 w 2814639"/>
                  <a:gd name="connsiteY419" fmla="*/ 8438841 h 9144001"/>
                  <a:gd name="connsiteX420" fmla="*/ 241300 w 2814639"/>
                  <a:gd name="connsiteY420" fmla="*/ 8330892 h 9144001"/>
                  <a:gd name="connsiteX421" fmla="*/ 214312 w 2814639"/>
                  <a:gd name="connsiteY421" fmla="*/ 8303904 h 9144001"/>
                  <a:gd name="connsiteX422" fmla="*/ 106363 w 2814639"/>
                  <a:gd name="connsiteY422" fmla="*/ 8303904 h 9144001"/>
                  <a:gd name="connsiteX423" fmla="*/ 79375 w 2814639"/>
                  <a:gd name="connsiteY423" fmla="*/ 8330892 h 9144001"/>
                  <a:gd name="connsiteX424" fmla="*/ 79375 w 2814639"/>
                  <a:gd name="connsiteY424" fmla="*/ 8773169 h 9144001"/>
                  <a:gd name="connsiteX425" fmla="*/ 106363 w 2814639"/>
                  <a:gd name="connsiteY425" fmla="*/ 8800157 h 9144001"/>
                  <a:gd name="connsiteX426" fmla="*/ 214312 w 2814639"/>
                  <a:gd name="connsiteY426" fmla="*/ 8800157 h 9144001"/>
                  <a:gd name="connsiteX427" fmla="*/ 241300 w 2814639"/>
                  <a:gd name="connsiteY427" fmla="*/ 8773169 h 9144001"/>
                  <a:gd name="connsiteX428" fmla="*/ 241300 w 2814639"/>
                  <a:gd name="connsiteY428" fmla="*/ 8665220 h 9144001"/>
                  <a:gd name="connsiteX429" fmla="*/ 214312 w 2814639"/>
                  <a:gd name="connsiteY429" fmla="*/ 8638232 h 9144001"/>
                  <a:gd name="connsiteX430" fmla="*/ 106363 w 2814639"/>
                  <a:gd name="connsiteY430" fmla="*/ 8638232 h 9144001"/>
                  <a:gd name="connsiteX431" fmla="*/ 79375 w 2814639"/>
                  <a:gd name="connsiteY431" fmla="*/ 8665220 h 9144001"/>
                  <a:gd name="connsiteX432" fmla="*/ 79375 w 2814639"/>
                  <a:gd name="connsiteY432" fmla="*/ 9107487 h 9144001"/>
                  <a:gd name="connsiteX433" fmla="*/ 106363 w 2814639"/>
                  <a:gd name="connsiteY433" fmla="*/ 9134475 h 9144001"/>
                  <a:gd name="connsiteX434" fmla="*/ 214312 w 2814639"/>
                  <a:gd name="connsiteY434" fmla="*/ 9134475 h 9144001"/>
                  <a:gd name="connsiteX435" fmla="*/ 241300 w 2814639"/>
                  <a:gd name="connsiteY435" fmla="*/ 9107487 h 9144001"/>
                  <a:gd name="connsiteX436" fmla="*/ 241300 w 2814639"/>
                  <a:gd name="connsiteY436" fmla="*/ 8999538 h 9144001"/>
                  <a:gd name="connsiteX437" fmla="*/ 214312 w 2814639"/>
                  <a:gd name="connsiteY437" fmla="*/ 8972550 h 9144001"/>
                  <a:gd name="connsiteX438" fmla="*/ 106363 w 2814639"/>
                  <a:gd name="connsiteY438" fmla="*/ 8972550 h 9144001"/>
                  <a:gd name="connsiteX439" fmla="*/ 79375 w 2814639"/>
                  <a:gd name="connsiteY439" fmla="*/ 8999538 h 9144001"/>
                  <a:gd name="connsiteX440" fmla="*/ 0 w 2814639"/>
                  <a:gd name="connsiteY440" fmla="*/ 9144000 h 9144001"/>
                  <a:gd name="connsiteX441" fmla="*/ 0 w 2814639"/>
                  <a:gd name="connsiteY441" fmla="*/ 6135048 h 9144001"/>
                  <a:gd name="connsiteX442" fmla="*/ 0 w 2814639"/>
                  <a:gd name="connsiteY442" fmla="*/ 2286004 h 9144001"/>
                  <a:gd name="connsiteX443" fmla="*/ 0 w 2814639"/>
                  <a:gd name="connsiteY443" fmla="*/ 0 h 9144001"/>
                  <a:gd name="connsiteX444" fmla="*/ 79375 w 2814639"/>
                  <a:gd name="connsiteY444" fmla="*/ 0 h 9144001"/>
                  <a:gd name="connsiteX445" fmla="*/ 79375 w 2814639"/>
                  <a:gd name="connsiteY445" fmla="*/ 80645 h 9144001"/>
                  <a:gd name="connsiteX446" fmla="*/ 106363 w 2814639"/>
                  <a:gd name="connsiteY446" fmla="*/ 107633 h 9144001"/>
                  <a:gd name="connsiteX447" fmla="*/ 214312 w 2814639"/>
                  <a:gd name="connsiteY447" fmla="*/ 107633 h 9144001"/>
                  <a:gd name="connsiteX448" fmla="*/ 241300 w 2814639"/>
                  <a:gd name="connsiteY448" fmla="*/ 80645 h 9144001"/>
                  <a:gd name="connsiteX449" fmla="*/ 241300 w 2814639"/>
                  <a:gd name="connsiteY449" fmla="*/ 0 h 9144001"/>
                  <a:gd name="connsiteX450" fmla="*/ 2573339 w 2814639"/>
                  <a:gd name="connsiteY450" fmla="*/ 0 h 9144001"/>
                  <a:gd name="connsiteX451" fmla="*/ 2573339 w 2814639"/>
                  <a:gd name="connsiteY451" fmla="*/ 80646 h 9144001"/>
                  <a:gd name="connsiteX452" fmla="*/ 2600327 w 2814639"/>
                  <a:gd name="connsiteY452" fmla="*/ 107634 h 9144001"/>
                  <a:gd name="connsiteX453" fmla="*/ 2708276 w 2814639"/>
                  <a:gd name="connsiteY453" fmla="*/ 107634 h 9144001"/>
                  <a:gd name="connsiteX454" fmla="*/ 2735264 w 2814639"/>
                  <a:gd name="connsiteY454" fmla="*/ 80646 h 9144001"/>
                  <a:gd name="connsiteX455" fmla="*/ 2735264 w 2814639"/>
                  <a:gd name="connsiteY455" fmla="*/ 0 h 9144001"/>
                  <a:gd name="connsiteX456" fmla="*/ 2814639 w 2814639"/>
                  <a:gd name="connsiteY456" fmla="*/ 0 h 9144001"/>
                  <a:gd name="connsiteX457" fmla="*/ 2814639 w 2814639"/>
                  <a:gd name="connsiteY457" fmla="*/ 2286005 h 9144001"/>
                  <a:gd name="connsiteX458" fmla="*/ 2814639 w 2814639"/>
                  <a:gd name="connsiteY458" fmla="*/ 6135049 h 9144001"/>
                  <a:gd name="connsiteX459" fmla="*/ 2814639 w 2814639"/>
                  <a:gd name="connsiteY459" fmla="*/ 9144001 h 9144001"/>
                  <a:gd name="connsiteX460" fmla="*/ 1095378 w 2814639"/>
                  <a:gd name="connsiteY460" fmla="*/ 9144001 h 9144001"/>
                  <a:gd name="connsiteX461" fmla="*/ 1062038 w 2814639"/>
                  <a:gd name="connsiteY461" fmla="*/ 9144001 h 9144001"/>
                  <a:gd name="connsiteX462" fmla="*/ 446239 w 2814639"/>
                  <a:gd name="connsiteY462" fmla="*/ 9144001 h 9144001"/>
                  <a:gd name="connsiteX463" fmla="*/ 446239 w 2814639"/>
                  <a:gd name="connsiteY463" fmla="*/ 9144000 h 9144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</a:cxnLst>
                <a:rect l="l" t="t" r="r" b="b"/>
                <a:pathLst>
                  <a:path w="2814639" h="9144001">
                    <a:moveTo>
                      <a:pt x="2573339" y="414974"/>
                    </a:moveTo>
                    <a:cubicBezTo>
                      <a:pt x="2573339" y="429879"/>
                      <a:pt x="2585422" y="441962"/>
                      <a:pt x="2600327" y="441962"/>
                    </a:cubicBezTo>
                    <a:lnTo>
                      <a:pt x="2708276" y="441962"/>
                    </a:lnTo>
                    <a:cubicBezTo>
                      <a:pt x="2723181" y="441962"/>
                      <a:pt x="2735264" y="429879"/>
                      <a:pt x="2735264" y="414974"/>
                    </a:cubicBezTo>
                    <a:lnTo>
                      <a:pt x="2735264" y="307025"/>
                    </a:lnTo>
                    <a:cubicBezTo>
                      <a:pt x="2735264" y="292120"/>
                      <a:pt x="2723181" y="280037"/>
                      <a:pt x="2708276" y="280037"/>
                    </a:cubicBezTo>
                    <a:lnTo>
                      <a:pt x="2600327" y="280037"/>
                    </a:lnTo>
                    <a:cubicBezTo>
                      <a:pt x="2585422" y="280037"/>
                      <a:pt x="2573339" y="292120"/>
                      <a:pt x="2573339" y="307025"/>
                    </a:cubicBezTo>
                    <a:close/>
                    <a:moveTo>
                      <a:pt x="2573339" y="749302"/>
                    </a:moveTo>
                    <a:cubicBezTo>
                      <a:pt x="2573339" y="764207"/>
                      <a:pt x="2585422" y="776290"/>
                      <a:pt x="2600327" y="776290"/>
                    </a:cubicBezTo>
                    <a:lnTo>
                      <a:pt x="2708276" y="776290"/>
                    </a:lnTo>
                    <a:cubicBezTo>
                      <a:pt x="2723181" y="776290"/>
                      <a:pt x="2735264" y="764207"/>
                      <a:pt x="2735264" y="749302"/>
                    </a:cubicBezTo>
                    <a:lnTo>
                      <a:pt x="2735264" y="641353"/>
                    </a:lnTo>
                    <a:cubicBezTo>
                      <a:pt x="2735264" y="626448"/>
                      <a:pt x="2723181" y="614365"/>
                      <a:pt x="2708276" y="614365"/>
                    </a:cubicBezTo>
                    <a:lnTo>
                      <a:pt x="2600327" y="614365"/>
                    </a:lnTo>
                    <a:cubicBezTo>
                      <a:pt x="2585422" y="614365"/>
                      <a:pt x="2573339" y="626448"/>
                      <a:pt x="2573339" y="641353"/>
                    </a:cubicBezTo>
                    <a:close/>
                    <a:moveTo>
                      <a:pt x="2573339" y="1083631"/>
                    </a:moveTo>
                    <a:cubicBezTo>
                      <a:pt x="2573339" y="1098535"/>
                      <a:pt x="2585422" y="1110618"/>
                      <a:pt x="2600327" y="1110618"/>
                    </a:cubicBezTo>
                    <a:lnTo>
                      <a:pt x="2708276" y="1110618"/>
                    </a:lnTo>
                    <a:cubicBezTo>
                      <a:pt x="2723181" y="1110618"/>
                      <a:pt x="2735264" y="1098535"/>
                      <a:pt x="2735264" y="1083631"/>
                    </a:cubicBezTo>
                    <a:lnTo>
                      <a:pt x="2735264" y="975681"/>
                    </a:lnTo>
                    <a:cubicBezTo>
                      <a:pt x="2735264" y="960776"/>
                      <a:pt x="2723181" y="948693"/>
                      <a:pt x="2708276" y="948693"/>
                    </a:cubicBezTo>
                    <a:lnTo>
                      <a:pt x="2600327" y="948693"/>
                    </a:lnTo>
                    <a:cubicBezTo>
                      <a:pt x="2585422" y="948693"/>
                      <a:pt x="2573339" y="960776"/>
                      <a:pt x="2573339" y="975681"/>
                    </a:cubicBezTo>
                    <a:close/>
                    <a:moveTo>
                      <a:pt x="2573339" y="1417958"/>
                    </a:moveTo>
                    <a:cubicBezTo>
                      <a:pt x="2573339" y="1432862"/>
                      <a:pt x="2585422" y="1444947"/>
                      <a:pt x="2600327" y="1444947"/>
                    </a:cubicBezTo>
                    <a:lnTo>
                      <a:pt x="2708276" y="1444947"/>
                    </a:lnTo>
                    <a:cubicBezTo>
                      <a:pt x="2723181" y="1444947"/>
                      <a:pt x="2735264" y="1432862"/>
                      <a:pt x="2735264" y="1417958"/>
                    </a:cubicBezTo>
                    <a:lnTo>
                      <a:pt x="2735264" y="1310009"/>
                    </a:lnTo>
                    <a:cubicBezTo>
                      <a:pt x="2735264" y="1295105"/>
                      <a:pt x="2723181" y="1283022"/>
                      <a:pt x="2708276" y="1283022"/>
                    </a:cubicBezTo>
                    <a:lnTo>
                      <a:pt x="2600327" y="1283022"/>
                    </a:lnTo>
                    <a:cubicBezTo>
                      <a:pt x="2585422" y="1283022"/>
                      <a:pt x="2573339" y="1295105"/>
                      <a:pt x="2573339" y="1310009"/>
                    </a:cubicBezTo>
                    <a:close/>
                    <a:moveTo>
                      <a:pt x="2573339" y="1752287"/>
                    </a:moveTo>
                    <a:cubicBezTo>
                      <a:pt x="2573339" y="1767191"/>
                      <a:pt x="2585422" y="1779275"/>
                      <a:pt x="2600327" y="1779275"/>
                    </a:cubicBezTo>
                    <a:lnTo>
                      <a:pt x="2708276" y="1779275"/>
                    </a:lnTo>
                    <a:cubicBezTo>
                      <a:pt x="2723181" y="1779275"/>
                      <a:pt x="2735264" y="1767191"/>
                      <a:pt x="2735264" y="1752287"/>
                    </a:cubicBezTo>
                    <a:lnTo>
                      <a:pt x="2735264" y="1644336"/>
                    </a:lnTo>
                    <a:cubicBezTo>
                      <a:pt x="2735264" y="1629431"/>
                      <a:pt x="2723181" y="1617348"/>
                      <a:pt x="2708276" y="1617348"/>
                    </a:cubicBezTo>
                    <a:lnTo>
                      <a:pt x="2600327" y="1617348"/>
                    </a:lnTo>
                    <a:cubicBezTo>
                      <a:pt x="2585422" y="1617348"/>
                      <a:pt x="2573339" y="1629431"/>
                      <a:pt x="2573339" y="1644336"/>
                    </a:cubicBezTo>
                    <a:close/>
                    <a:moveTo>
                      <a:pt x="2573339" y="2086613"/>
                    </a:moveTo>
                    <a:cubicBezTo>
                      <a:pt x="2573339" y="2101518"/>
                      <a:pt x="2585422" y="2113601"/>
                      <a:pt x="2600327" y="2113601"/>
                    </a:cubicBezTo>
                    <a:lnTo>
                      <a:pt x="2708276" y="2113601"/>
                    </a:lnTo>
                    <a:cubicBezTo>
                      <a:pt x="2723181" y="2113601"/>
                      <a:pt x="2735264" y="2101518"/>
                      <a:pt x="2735264" y="2086613"/>
                    </a:cubicBezTo>
                    <a:lnTo>
                      <a:pt x="2735264" y="1978664"/>
                    </a:lnTo>
                    <a:cubicBezTo>
                      <a:pt x="2735264" y="1963759"/>
                      <a:pt x="2723181" y="1951675"/>
                      <a:pt x="2708276" y="1951675"/>
                    </a:cubicBezTo>
                    <a:lnTo>
                      <a:pt x="2600327" y="1951675"/>
                    </a:lnTo>
                    <a:cubicBezTo>
                      <a:pt x="2585422" y="1951675"/>
                      <a:pt x="2573339" y="1963759"/>
                      <a:pt x="2573339" y="1978664"/>
                    </a:cubicBezTo>
                    <a:close/>
                    <a:moveTo>
                      <a:pt x="2573339" y="2420941"/>
                    </a:moveTo>
                    <a:cubicBezTo>
                      <a:pt x="2573339" y="2435846"/>
                      <a:pt x="2585422" y="2447929"/>
                      <a:pt x="2600327" y="2447929"/>
                    </a:cubicBezTo>
                    <a:lnTo>
                      <a:pt x="2708276" y="2447929"/>
                    </a:lnTo>
                    <a:cubicBezTo>
                      <a:pt x="2723181" y="2447929"/>
                      <a:pt x="2735264" y="2435846"/>
                      <a:pt x="2735264" y="2420941"/>
                    </a:cubicBezTo>
                    <a:lnTo>
                      <a:pt x="2735264" y="2312993"/>
                    </a:lnTo>
                    <a:cubicBezTo>
                      <a:pt x="2735264" y="2298088"/>
                      <a:pt x="2723181" y="2286005"/>
                      <a:pt x="2708276" y="2286005"/>
                    </a:cubicBezTo>
                    <a:lnTo>
                      <a:pt x="2708278" y="2286005"/>
                    </a:lnTo>
                    <a:lnTo>
                      <a:pt x="2708276" y="2286004"/>
                    </a:lnTo>
                    <a:lnTo>
                      <a:pt x="2600327" y="2286004"/>
                    </a:lnTo>
                    <a:lnTo>
                      <a:pt x="2600324" y="2286005"/>
                    </a:lnTo>
                    <a:lnTo>
                      <a:pt x="2600327" y="2286005"/>
                    </a:lnTo>
                    <a:cubicBezTo>
                      <a:pt x="2585422" y="2286005"/>
                      <a:pt x="2573339" y="2298088"/>
                      <a:pt x="2573339" y="2312993"/>
                    </a:cubicBezTo>
                    <a:close/>
                    <a:moveTo>
                      <a:pt x="2573339" y="2755266"/>
                    </a:moveTo>
                    <a:cubicBezTo>
                      <a:pt x="2573339" y="2770171"/>
                      <a:pt x="2585422" y="2782254"/>
                      <a:pt x="2600327" y="2782254"/>
                    </a:cubicBezTo>
                    <a:lnTo>
                      <a:pt x="2708276" y="2782254"/>
                    </a:lnTo>
                    <a:cubicBezTo>
                      <a:pt x="2723181" y="2782254"/>
                      <a:pt x="2735264" y="2770171"/>
                      <a:pt x="2735264" y="2755266"/>
                    </a:cubicBezTo>
                    <a:lnTo>
                      <a:pt x="2735264" y="2647321"/>
                    </a:lnTo>
                    <a:cubicBezTo>
                      <a:pt x="2735264" y="2632416"/>
                      <a:pt x="2723181" y="2620333"/>
                      <a:pt x="2708276" y="2620333"/>
                    </a:cubicBezTo>
                    <a:lnTo>
                      <a:pt x="2600327" y="2620333"/>
                    </a:lnTo>
                    <a:cubicBezTo>
                      <a:pt x="2585422" y="2620333"/>
                      <a:pt x="2573339" y="2632416"/>
                      <a:pt x="2573339" y="2647321"/>
                    </a:cubicBezTo>
                    <a:close/>
                    <a:moveTo>
                      <a:pt x="2573339" y="3089594"/>
                    </a:moveTo>
                    <a:cubicBezTo>
                      <a:pt x="2573339" y="3104499"/>
                      <a:pt x="2585422" y="3116582"/>
                      <a:pt x="2600327" y="3116582"/>
                    </a:cubicBezTo>
                    <a:lnTo>
                      <a:pt x="2708276" y="3116582"/>
                    </a:lnTo>
                    <a:cubicBezTo>
                      <a:pt x="2723181" y="3116582"/>
                      <a:pt x="2735264" y="3104499"/>
                      <a:pt x="2735264" y="3089594"/>
                    </a:cubicBezTo>
                    <a:lnTo>
                      <a:pt x="2735264" y="2981649"/>
                    </a:lnTo>
                    <a:cubicBezTo>
                      <a:pt x="2735264" y="2966744"/>
                      <a:pt x="2723181" y="2954661"/>
                      <a:pt x="2708276" y="2954661"/>
                    </a:cubicBezTo>
                    <a:lnTo>
                      <a:pt x="2600327" y="2954661"/>
                    </a:lnTo>
                    <a:cubicBezTo>
                      <a:pt x="2585422" y="2954661"/>
                      <a:pt x="2573339" y="2966744"/>
                      <a:pt x="2573339" y="2981649"/>
                    </a:cubicBezTo>
                    <a:close/>
                    <a:moveTo>
                      <a:pt x="2573339" y="3423922"/>
                    </a:moveTo>
                    <a:cubicBezTo>
                      <a:pt x="2573339" y="3438827"/>
                      <a:pt x="2585422" y="3450910"/>
                      <a:pt x="2600327" y="3450910"/>
                    </a:cubicBezTo>
                    <a:lnTo>
                      <a:pt x="2708276" y="3450910"/>
                    </a:lnTo>
                    <a:cubicBezTo>
                      <a:pt x="2723181" y="3450910"/>
                      <a:pt x="2735264" y="3438827"/>
                      <a:pt x="2735264" y="3423922"/>
                    </a:cubicBezTo>
                    <a:lnTo>
                      <a:pt x="2735264" y="3315977"/>
                    </a:lnTo>
                    <a:cubicBezTo>
                      <a:pt x="2735264" y="3301072"/>
                      <a:pt x="2723181" y="3288989"/>
                      <a:pt x="2708276" y="3288989"/>
                    </a:cubicBezTo>
                    <a:lnTo>
                      <a:pt x="2600327" y="3288989"/>
                    </a:lnTo>
                    <a:cubicBezTo>
                      <a:pt x="2585422" y="3288989"/>
                      <a:pt x="2573339" y="3301072"/>
                      <a:pt x="2573339" y="3315977"/>
                    </a:cubicBezTo>
                    <a:close/>
                    <a:moveTo>
                      <a:pt x="2573339" y="3758250"/>
                    </a:moveTo>
                    <a:cubicBezTo>
                      <a:pt x="2573339" y="3773155"/>
                      <a:pt x="2585422" y="3785238"/>
                      <a:pt x="2600327" y="3785238"/>
                    </a:cubicBezTo>
                    <a:lnTo>
                      <a:pt x="2708276" y="3785238"/>
                    </a:lnTo>
                    <a:cubicBezTo>
                      <a:pt x="2723181" y="3785238"/>
                      <a:pt x="2735264" y="3773155"/>
                      <a:pt x="2735264" y="3758250"/>
                    </a:cubicBezTo>
                    <a:lnTo>
                      <a:pt x="2735264" y="3650305"/>
                    </a:lnTo>
                    <a:cubicBezTo>
                      <a:pt x="2735264" y="3635400"/>
                      <a:pt x="2723181" y="3623317"/>
                      <a:pt x="2708276" y="3623317"/>
                    </a:cubicBezTo>
                    <a:lnTo>
                      <a:pt x="2600327" y="3623317"/>
                    </a:lnTo>
                    <a:cubicBezTo>
                      <a:pt x="2585422" y="3623317"/>
                      <a:pt x="2573339" y="3635400"/>
                      <a:pt x="2573339" y="3650305"/>
                    </a:cubicBezTo>
                    <a:close/>
                    <a:moveTo>
                      <a:pt x="2573339" y="4092578"/>
                    </a:moveTo>
                    <a:cubicBezTo>
                      <a:pt x="2573339" y="4107483"/>
                      <a:pt x="2585422" y="4119566"/>
                      <a:pt x="2600327" y="4119566"/>
                    </a:cubicBezTo>
                    <a:lnTo>
                      <a:pt x="2708276" y="4119566"/>
                    </a:lnTo>
                    <a:cubicBezTo>
                      <a:pt x="2723181" y="4119566"/>
                      <a:pt x="2735264" y="4107483"/>
                      <a:pt x="2735264" y="4092578"/>
                    </a:cubicBezTo>
                    <a:lnTo>
                      <a:pt x="2735264" y="3984633"/>
                    </a:lnTo>
                    <a:cubicBezTo>
                      <a:pt x="2735264" y="3969728"/>
                      <a:pt x="2723181" y="3957645"/>
                      <a:pt x="2708276" y="3957645"/>
                    </a:cubicBezTo>
                    <a:lnTo>
                      <a:pt x="2600327" y="3957645"/>
                    </a:lnTo>
                    <a:cubicBezTo>
                      <a:pt x="2585422" y="3957645"/>
                      <a:pt x="2573339" y="3969728"/>
                      <a:pt x="2573339" y="3984633"/>
                    </a:cubicBezTo>
                    <a:close/>
                    <a:moveTo>
                      <a:pt x="2573339" y="4426906"/>
                    </a:moveTo>
                    <a:cubicBezTo>
                      <a:pt x="2573339" y="4441811"/>
                      <a:pt x="2585422" y="4453894"/>
                      <a:pt x="2600327" y="4453894"/>
                    </a:cubicBezTo>
                    <a:lnTo>
                      <a:pt x="2708276" y="4453894"/>
                    </a:lnTo>
                    <a:cubicBezTo>
                      <a:pt x="2723181" y="4453894"/>
                      <a:pt x="2735264" y="4441811"/>
                      <a:pt x="2735264" y="4426906"/>
                    </a:cubicBezTo>
                    <a:lnTo>
                      <a:pt x="2735264" y="4318961"/>
                    </a:lnTo>
                    <a:cubicBezTo>
                      <a:pt x="2735264" y="4304057"/>
                      <a:pt x="2723181" y="4291974"/>
                      <a:pt x="2708276" y="4291974"/>
                    </a:cubicBezTo>
                    <a:lnTo>
                      <a:pt x="2600327" y="4291974"/>
                    </a:lnTo>
                    <a:cubicBezTo>
                      <a:pt x="2585422" y="4291974"/>
                      <a:pt x="2573339" y="4304057"/>
                      <a:pt x="2573339" y="4318961"/>
                    </a:cubicBezTo>
                    <a:close/>
                    <a:moveTo>
                      <a:pt x="2573339" y="4761234"/>
                    </a:moveTo>
                    <a:cubicBezTo>
                      <a:pt x="2573339" y="4776139"/>
                      <a:pt x="2585422" y="4788222"/>
                      <a:pt x="2600327" y="4788222"/>
                    </a:cubicBezTo>
                    <a:lnTo>
                      <a:pt x="2708276" y="4788222"/>
                    </a:lnTo>
                    <a:cubicBezTo>
                      <a:pt x="2723181" y="4788222"/>
                      <a:pt x="2735264" y="4776139"/>
                      <a:pt x="2735264" y="4761234"/>
                    </a:cubicBezTo>
                    <a:lnTo>
                      <a:pt x="2735264" y="4653288"/>
                    </a:lnTo>
                    <a:cubicBezTo>
                      <a:pt x="2735264" y="4638383"/>
                      <a:pt x="2723181" y="4626300"/>
                      <a:pt x="2708276" y="4626300"/>
                    </a:cubicBezTo>
                    <a:lnTo>
                      <a:pt x="2600327" y="4626300"/>
                    </a:lnTo>
                    <a:cubicBezTo>
                      <a:pt x="2585422" y="4626300"/>
                      <a:pt x="2573339" y="4638383"/>
                      <a:pt x="2573339" y="4653288"/>
                    </a:cubicBezTo>
                    <a:close/>
                    <a:moveTo>
                      <a:pt x="2573339" y="5095562"/>
                    </a:moveTo>
                    <a:cubicBezTo>
                      <a:pt x="2573339" y="5110467"/>
                      <a:pt x="2585422" y="5122550"/>
                      <a:pt x="2600327" y="5122550"/>
                    </a:cubicBezTo>
                    <a:lnTo>
                      <a:pt x="2708276" y="5122550"/>
                    </a:lnTo>
                    <a:cubicBezTo>
                      <a:pt x="2723181" y="5122550"/>
                      <a:pt x="2735264" y="5110467"/>
                      <a:pt x="2735264" y="5095562"/>
                    </a:cubicBezTo>
                    <a:lnTo>
                      <a:pt x="2735264" y="4987616"/>
                    </a:lnTo>
                    <a:cubicBezTo>
                      <a:pt x="2735264" y="4972711"/>
                      <a:pt x="2723181" y="4960627"/>
                      <a:pt x="2708276" y="4960627"/>
                    </a:cubicBezTo>
                    <a:lnTo>
                      <a:pt x="2600327" y="4960627"/>
                    </a:lnTo>
                    <a:cubicBezTo>
                      <a:pt x="2585422" y="4960627"/>
                      <a:pt x="2573339" y="4972711"/>
                      <a:pt x="2573339" y="4987616"/>
                    </a:cubicBezTo>
                    <a:close/>
                    <a:moveTo>
                      <a:pt x="2573339" y="5429890"/>
                    </a:moveTo>
                    <a:cubicBezTo>
                      <a:pt x="2573339" y="5444795"/>
                      <a:pt x="2585422" y="5456878"/>
                      <a:pt x="2600327" y="5456878"/>
                    </a:cubicBezTo>
                    <a:lnTo>
                      <a:pt x="2708276" y="5456878"/>
                    </a:lnTo>
                    <a:cubicBezTo>
                      <a:pt x="2723181" y="5456878"/>
                      <a:pt x="2735264" y="5444795"/>
                      <a:pt x="2735264" y="5429890"/>
                    </a:cubicBezTo>
                    <a:lnTo>
                      <a:pt x="2735264" y="5321944"/>
                    </a:lnTo>
                    <a:cubicBezTo>
                      <a:pt x="2735264" y="5307039"/>
                      <a:pt x="2723181" y="5294956"/>
                      <a:pt x="2708276" y="5294956"/>
                    </a:cubicBezTo>
                    <a:lnTo>
                      <a:pt x="2600327" y="5294956"/>
                    </a:lnTo>
                    <a:cubicBezTo>
                      <a:pt x="2585422" y="5294956"/>
                      <a:pt x="2573339" y="5307039"/>
                      <a:pt x="2573339" y="5321944"/>
                    </a:cubicBezTo>
                    <a:close/>
                    <a:moveTo>
                      <a:pt x="2573339" y="5764218"/>
                    </a:moveTo>
                    <a:cubicBezTo>
                      <a:pt x="2573339" y="5779123"/>
                      <a:pt x="2585422" y="5791206"/>
                      <a:pt x="2600327" y="5791206"/>
                    </a:cubicBezTo>
                    <a:lnTo>
                      <a:pt x="2708276" y="5791206"/>
                    </a:lnTo>
                    <a:cubicBezTo>
                      <a:pt x="2723181" y="5791206"/>
                      <a:pt x="2735264" y="5779123"/>
                      <a:pt x="2735264" y="5764218"/>
                    </a:cubicBezTo>
                    <a:lnTo>
                      <a:pt x="2735264" y="5656272"/>
                    </a:lnTo>
                    <a:cubicBezTo>
                      <a:pt x="2735264" y="5641365"/>
                      <a:pt x="2723181" y="5629282"/>
                      <a:pt x="2708276" y="5629282"/>
                    </a:cubicBezTo>
                    <a:lnTo>
                      <a:pt x="2600327" y="5629282"/>
                    </a:lnTo>
                    <a:cubicBezTo>
                      <a:pt x="2585422" y="5629282"/>
                      <a:pt x="2573339" y="5641365"/>
                      <a:pt x="2573339" y="5656272"/>
                    </a:cubicBezTo>
                    <a:close/>
                    <a:moveTo>
                      <a:pt x="2573339" y="6098536"/>
                    </a:moveTo>
                    <a:cubicBezTo>
                      <a:pt x="2573339" y="6113441"/>
                      <a:pt x="2585422" y="6125524"/>
                      <a:pt x="2600327" y="6125524"/>
                    </a:cubicBezTo>
                    <a:lnTo>
                      <a:pt x="2708276" y="6125524"/>
                    </a:lnTo>
                    <a:cubicBezTo>
                      <a:pt x="2723181" y="6125524"/>
                      <a:pt x="2735264" y="6113441"/>
                      <a:pt x="2735264" y="6098536"/>
                    </a:cubicBezTo>
                    <a:lnTo>
                      <a:pt x="2735264" y="5990597"/>
                    </a:lnTo>
                    <a:cubicBezTo>
                      <a:pt x="2735264" y="5975692"/>
                      <a:pt x="2723181" y="5963609"/>
                      <a:pt x="2708276" y="5963609"/>
                    </a:cubicBezTo>
                    <a:lnTo>
                      <a:pt x="2600327" y="5963609"/>
                    </a:lnTo>
                    <a:cubicBezTo>
                      <a:pt x="2585422" y="5963609"/>
                      <a:pt x="2573339" y="5975692"/>
                      <a:pt x="2573339" y="5990597"/>
                    </a:cubicBezTo>
                    <a:close/>
                    <a:moveTo>
                      <a:pt x="2573339" y="6432874"/>
                    </a:moveTo>
                    <a:cubicBezTo>
                      <a:pt x="2573339" y="6447779"/>
                      <a:pt x="2585422" y="6459862"/>
                      <a:pt x="2600327" y="6459862"/>
                    </a:cubicBezTo>
                    <a:lnTo>
                      <a:pt x="2708276" y="6459862"/>
                    </a:lnTo>
                    <a:cubicBezTo>
                      <a:pt x="2723181" y="6459862"/>
                      <a:pt x="2735264" y="6447779"/>
                      <a:pt x="2735264" y="6432874"/>
                    </a:cubicBezTo>
                    <a:lnTo>
                      <a:pt x="2735264" y="6324925"/>
                    </a:lnTo>
                    <a:cubicBezTo>
                      <a:pt x="2735264" y="6310020"/>
                      <a:pt x="2723181" y="6297937"/>
                      <a:pt x="2708276" y="6297937"/>
                    </a:cubicBezTo>
                    <a:lnTo>
                      <a:pt x="2600327" y="6297937"/>
                    </a:lnTo>
                    <a:cubicBezTo>
                      <a:pt x="2585422" y="6297937"/>
                      <a:pt x="2573339" y="6310020"/>
                      <a:pt x="2573339" y="6324925"/>
                    </a:cubicBezTo>
                    <a:close/>
                    <a:moveTo>
                      <a:pt x="2573339" y="6767202"/>
                    </a:moveTo>
                    <a:cubicBezTo>
                      <a:pt x="2573339" y="6782107"/>
                      <a:pt x="2585422" y="6794190"/>
                      <a:pt x="2600327" y="6794190"/>
                    </a:cubicBezTo>
                    <a:lnTo>
                      <a:pt x="2708276" y="6794190"/>
                    </a:lnTo>
                    <a:cubicBezTo>
                      <a:pt x="2723181" y="6794190"/>
                      <a:pt x="2735264" y="6782107"/>
                      <a:pt x="2735264" y="6767202"/>
                    </a:cubicBezTo>
                    <a:lnTo>
                      <a:pt x="2735264" y="6659253"/>
                    </a:lnTo>
                    <a:cubicBezTo>
                      <a:pt x="2735264" y="6644348"/>
                      <a:pt x="2723181" y="6632265"/>
                      <a:pt x="2708276" y="6632265"/>
                    </a:cubicBezTo>
                    <a:lnTo>
                      <a:pt x="2600327" y="6632265"/>
                    </a:lnTo>
                    <a:cubicBezTo>
                      <a:pt x="2585422" y="6632265"/>
                      <a:pt x="2573339" y="6644348"/>
                      <a:pt x="2573339" y="6659253"/>
                    </a:cubicBezTo>
                    <a:close/>
                    <a:moveTo>
                      <a:pt x="2573339" y="7101530"/>
                    </a:moveTo>
                    <a:cubicBezTo>
                      <a:pt x="2573339" y="7116435"/>
                      <a:pt x="2585422" y="7128518"/>
                      <a:pt x="2600327" y="7128518"/>
                    </a:cubicBezTo>
                    <a:lnTo>
                      <a:pt x="2708276" y="7128518"/>
                    </a:lnTo>
                    <a:cubicBezTo>
                      <a:pt x="2723181" y="7128518"/>
                      <a:pt x="2735264" y="7116435"/>
                      <a:pt x="2735264" y="7101530"/>
                    </a:cubicBezTo>
                    <a:lnTo>
                      <a:pt x="2735264" y="6993581"/>
                    </a:lnTo>
                    <a:cubicBezTo>
                      <a:pt x="2735264" y="6978676"/>
                      <a:pt x="2723181" y="6966593"/>
                      <a:pt x="2708276" y="6966593"/>
                    </a:cubicBezTo>
                    <a:lnTo>
                      <a:pt x="2600327" y="6966593"/>
                    </a:lnTo>
                    <a:cubicBezTo>
                      <a:pt x="2585422" y="6966593"/>
                      <a:pt x="2573339" y="6978676"/>
                      <a:pt x="2573339" y="6993581"/>
                    </a:cubicBezTo>
                    <a:close/>
                    <a:moveTo>
                      <a:pt x="2573339" y="7435858"/>
                    </a:moveTo>
                    <a:cubicBezTo>
                      <a:pt x="2573339" y="7450763"/>
                      <a:pt x="2585422" y="7462846"/>
                      <a:pt x="2600327" y="7462846"/>
                    </a:cubicBezTo>
                    <a:lnTo>
                      <a:pt x="2708276" y="7462846"/>
                    </a:lnTo>
                    <a:cubicBezTo>
                      <a:pt x="2723181" y="7462846"/>
                      <a:pt x="2735264" y="7450763"/>
                      <a:pt x="2735264" y="7435858"/>
                    </a:cubicBezTo>
                    <a:lnTo>
                      <a:pt x="2735264" y="7327909"/>
                    </a:lnTo>
                    <a:cubicBezTo>
                      <a:pt x="2735264" y="7313004"/>
                      <a:pt x="2723181" y="7300921"/>
                      <a:pt x="2708276" y="7300921"/>
                    </a:cubicBezTo>
                    <a:lnTo>
                      <a:pt x="2600327" y="7300921"/>
                    </a:lnTo>
                    <a:cubicBezTo>
                      <a:pt x="2585422" y="7300921"/>
                      <a:pt x="2573339" y="7313004"/>
                      <a:pt x="2573339" y="7327909"/>
                    </a:cubicBezTo>
                    <a:close/>
                    <a:moveTo>
                      <a:pt x="2573339" y="7770186"/>
                    </a:moveTo>
                    <a:cubicBezTo>
                      <a:pt x="2573339" y="7785091"/>
                      <a:pt x="2585422" y="7797174"/>
                      <a:pt x="2600327" y="7797174"/>
                    </a:cubicBezTo>
                    <a:lnTo>
                      <a:pt x="2708276" y="7797174"/>
                    </a:lnTo>
                    <a:cubicBezTo>
                      <a:pt x="2723181" y="7797174"/>
                      <a:pt x="2735264" y="7785091"/>
                      <a:pt x="2735264" y="7770186"/>
                    </a:cubicBezTo>
                    <a:lnTo>
                      <a:pt x="2735264" y="7662237"/>
                    </a:lnTo>
                    <a:cubicBezTo>
                      <a:pt x="2735264" y="7647332"/>
                      <a:pt x="2723181" y="7635249"/>
                      <a:pt x="2708276" y="7635249"/>
                    </a:cubicBezTo>
                    <a:lnTo>
                      <a:pt x="2600327" y="7635249"/>
                    </a:lnTo>
                    <a:cubicBezTo>
                      <a:pt x="2585422" y="7635249"/>
                      <a:pt x="2573339" y="7647332"/>
                      <a:pt x="2573339" y="7662237"/>
                    </a:cubicBezTo>
                    <a:close/>
                    <a:moveTo>
                      <a:pt x="2573339" y="8104514"/>
                    </a:moveTo>
                    <a:cubicBezTo>
                      <a:pt x="2573339" y="8119419"/>
                      <a:pt x="2585422" y="8131502"/>
                      <a:pt x="2600327" y="8131502"/>
                    </a:cubicBezTo>
                    <a:lnTo>
                      <a:pt x="2708276" y="8131502"/>
                    </a:lnTo>
                    <a:cubicBezTo>
                      <a:pt x="2723181" y="8131502"/>
                      <a:pt x="2735264" y="8119419"/>
                      <a:pt x="2735264" y="8104514"/>
                    </a:cubicBezTo>
                    <a:lnTo>
                      <a:pt x="2735264" y="7996565"/>
                    </a:lnTo>
                    <a:cubicBezTo>
                      <a:pt x="2735264" y="7981660"/>
                      <a:pt x="2723181" y="7969577"/>
                      <a:pt x="2708276" y="7969577"/>
                    </a:cubicBezTo>
                    <a:lnTo>
                      <a:pt x="2600327" y="7969577"/>
                    </a:lnTo>
                    <a:cubicBezTo>
                      <a:pt x="2585422" y="7969577"/>
                      <a:pt x="2573339" y="7981660"/>
                      <a:pt x="2573339" y="7996565"/>
                    </a:cubicBezTo>
                    <a:close/>
                    <a:moveTo>
                      <a:pt x="2573339" y="8438842"/>
                    </a:moveTo>
                    <a:cubicBezTo>
                      <a:pt x="2573339" y="8453747"/>
                      <a:pt x="2585422" y="8465830"/>
                      <a:pt x="2600327" y="8465830"/>
                    </a:cubicBezTo>
                    <a:lnTo>
                      <a:pt x="2708276" y="8465830"/>
                    </a:lnTo>
                    <a:cubicBezTo>
                      <a:pt x="2723181" y="8465830"/>
                      <a:pt x="2735264" y="8453747"/>
                      <a:pt x="2735264" y="8438842"/>
                    </a:cubicBezTo>
                    <a:lnTo>
                      <a:pt x="2735264" y="8330893"/>
                    </a:lnTo>
                    <a:cubicBezTo>
                      <a:pt x="2735264" y="8315988"/>
                      <a:pt x="2723181" y="8303905"/>
                      <a:pt x="2708276" y="8303905"/>
                    </a:cubicBezTo>
                    <a:lnTo>
                      <a:pt x="2600327" y="8303905"/>
                    </a:lnTo>
                    <a:cubicBezTo>
                      <a:pt x="2585422" y="8303905"/>
                      <a:pt x="2573339" y="8315988"/>
                      <a:pt x="2573339" y="8330893"/>
                    </a:cubicBezTo>
                    <a:close/>
                    <a:moveTo>
                      <a:pt x="2573339" y="8773170"/>
                    </a:moveTo>
                    <a:cubicBezTo>
                      <a:pt x="2573339" y="8788075"/>
                      <a:pt x="2585422" y="8800158"/>
                      <a:pt x="2600327" y="8800158"/>
                    </a:cubicBezTo>
                    <a:lnTo>
                      <a:pt x="2708276" y="8800158"/>
                    </a:lnTo>
                    <a:cubicBezTo>
                      <a:pt x="2723181" y="8800158"/>
                      <a:pt x="2735264" y="8788075"/>
                      <a:pt x="2735264" y="8773170"/>
                    </a:cubicBezTo>
                    <a:lnTo>
                      <a:pt x="2735264" y="8665221"/>
                    </a:lnTo>
                    <a:cubicBezTo>
                      <a:pt x="2735264" y="8650316"/>
                      <a:pt x="2723181" y="8638233"/>
                      <a:pt x="2708276" y="8638233"/>
                    </a:cubicBezTo>
                    <a:lnTo>
                      <a:pt x="2600327" y="8638233"/>
                    </a:lnTo>
                    <a:cubicBezTo>
                      <a:pt x="2585422" y="8638233"/>
                      <a:pt x="2573339" y="8650316"/>
                      <a:pt x="2573339" y="8665221"/>
                    </a:cubicBezTo>
                    <a:close/>
                    <a:moveTo>
                      <a:pt x="2573339" y="9107488"/>
                    </a:moveTo>
                    <a:cubicBezTo>
                      <a:pt x="2573339" y="9122393"/>
                      <a:pt x="2585422" y="9134476"/>
                      <a:pt x="2600327" y="9134476"/>
                    </a:cubicBezTo>
                    <a:lnTo>
                      <a:pt x="2708276" y="9134476"/>
                    </a:lnTo>
                    <a:cubicBezTo>
                      <a:pt x="2723181" y="9134476"/>
                      <a:pt x="2735264" y="9122393"/>
                      <a:pt x="2735264" y="9107488"/>
                    </a:cubicBezTo>
                    <a:lnTo>
                      <a:pt x="2735264" y="8999539"/>
                    </a:lnTo>
                    <a:cubicBezTo>
                      <a:pt x="2735264" y="8984634"/>
                      <a:pt x="2723181" y="8972551"/>
                      <a:pt x="2708276" y="8972551"/>
                    </a:cubicBezTo>
                    <a:lnTo>
                      <a:pt x="2600327" y="8972551"/>
                    </a:lnTo>
                    <a:cubicBezTo>
                      <a:pt x="2585422" y="8972551"/>
                      <a:pt x="2573339" y="8984634"/>
                      <a:pt x="2573339" y="8999539"/>
                    </a:cubicBezTo>
                    <a:close/>
                    <a:moveTo>
                      <a:pt x="79375" y="414973"/>
                    </a:moveTo>
                    <a:cubicBezTo>
                      <a:pt x="79375" y="429878"/>
                      <a:pt x="91458" y="441961"/>
                      <a:pt x="106363" y="441961"/>
                    </a:cubicBezTo>
                    <a:lnTo>
                      <a:pt x="214312" y="441961"/>
                    </a:lnTo>
                    <a:cubicBezTo>
                      <a:pt x="229217" y="441961"/>
                      <a:pt x="241300" y="429878"/>
                      <a:pt x="241300" y="414973"/>
                    </a:cubicBezTo>
                    <a:lnTo>
                      <a:pt x="241300" y="307024"/>
                    </a:lnTo>
                    <a:cubicBezTo>
                      <a:pt x="241300" y="292119"/>
                      <a:pt x="229217" y="280036"/>
                      <a:pt x="214312" y="280036"/>
                    </a:cubicBezTo>
                    <a:lnTo>
                      <a:pt x="106363" y="280036"/>
                    </a:lnTo>
                    <a:cubicBezTo>
                      <a:pt x="91458" y="280036"/>
                      <a:pt x="79375" y="292119"/>
                      <a:pt x="79375" y="307024"/>
                    </a:cubicBezTo>
                    <a:close/>
                    <a:moveTo>
                      <a:pt x="79375" y="749301"/>
                    </a:moveTo>
                    <a:cubicBezTo>
                      <a:pt x="79375" y="764206"/>
                      <a:pt x="91458" y="776289"/>
                      <a:pt x="106363" y="776289"/>
                    </a:cubicBezTo>
                    <a:lnTo>
                      <a:pt x="214312" y="776289"/>
                    </a:lnTo>
                    <a:cubicBezTo>
                      <a:pt x="229217" y="776289"/>
                      <a:pt x="241300" y="764206"/>
                      <a:pt x="241300" y="749301"/>
                    </a:cubicBezTo>
                    <a:lnTo>
                      <a:pt x="241300" y="641352"/>
                    </a:lnTo>
                    <a:cubicBezTo>
                      <a:pt x="241300" y="626447"/>
                      <a:pt x="229217" y="614364"/>
                      <a:pt x="214312" y="614364"/>
                    </a:cubicBezTo>
                    <a:lnTo>
                      <a:pt x="106363" y="614364"/>
                    </a:lnTo>
                    <a:cubicBezTo>
                      <a:pt x="91458" y="614364"/>
                      <a:pt x="79375" y="626447"/>
                      <a:pt x="79375" y="641352"/>
                    </a:cubicBezTo>
                    <a:close/>
                    <a:moveTo>
                      <a:pt x="79375" y="1083630"/>
                    </a:moveTo>
                    <a:cubicBezTo>
                      <a:pt x="79375" y="1098534"/>
                      <a:pt x="91458" y="1110617"/>
                      <a:pt x="106363" y="1110617"/>
                    </a:cubicBezTo>
                    <a:lnTo>
                      <a:pt x="214312" y="1110617"/>
                    </a:lnTo>
                    <a:cubicBezTo>
                      <a:pt x="229217" y="1110617"/>
                      <a:pt x="241300" y="1098534"/>
                      <a:pt x="241300" y="1083630"/>
                    </a:cubicBezTo>
                    <a:lnTo>
                      <a:pt x="241300" y="975680"/>
                    </a:lnTo>
                    <a:cubicBezTo>
                      <a:pt x="241300" y="960775"/>
                      <a:pt x="229217" y="948692"/>
                      <a:pt x="214312" y="948692"/>
                    </a:cubicBezTo>
                    <a:lnTo>
                      <a:pt x="106363" y="948692"/>
                    </a:lnTo>
                    <a:cubicBezTo>
                      <a:pt x="91458" y="948692"/>
                      <a:pt x="79375" y="960775"/>
                      <a:pt x="79375" y="975680"/>
                    </a:cubicBezTo>
                    <a:close/>
                    <a:moveTo>
                      <a:pt x="79375" y="1417957"/>
                    </a:moveTo>
                    <a:cubicBezTo>
                      <a:pt x="79375" y="1432861"/>
                      <a:pt x="91458" y="1444946"/>
                      <a:pt x="106363" y="1444946"/>
                    </a:cubicBezTo>
                    <a:lnTo>
                      <a:pt x="214312" y="1444946"/>
                    </a:lnTo>
                    <a:cubicBezTo>
                      <a:pt x="229217" y="1444946"/>
                      <a:pt x="241300" y="1432861"/>
                      <a:pt x="241300" y="1417957"/>
                    </a:cubicBezTo>
                    <a:lnTo>
                      <a:pt x="241300" y="1310008"/>
                    </a:lnTo>
                    <a:cubicBezTo>
                      <a:pt x="241300" y="1295104"/>
                      <a:pt x="229217" y="1283021"/>
                      <a:pt x="214312" y="1283021"/>
                    </a:cubicBezTo>
                    <a:lnTo>
                      <a:pt x="106363" y="1283021"/>
                    </a:lnTo>
                    <a:cubicBezTo>
                      <a:pt x="91458" y="1283021"/>
                      <a:pt x="79375" y="1295104"/>
                      <a:pt x="79375" y="1310008"/>
                    </a:cubicBezTo>
                    <a:close/>
                    <a:moveTo>
                      <a:pt x="79375" y="1752286"/>
                    </a:moveTo>
                    <a:cubicBezTo>
                      <a:pt x="79375" y="1767190"/>
                      <a:pt x="91458" y="1779274"/>
                      <a:pt x="106363" y="1779274"/>
                    </a:cubicBezTo>
                    <a:lnTo>
                      <a:pt x="214312" y="1779274"/>
                    </a:lnTo>
                    <a:cubicBezTo>
                      <a:pt x="229217" y="1779274"/>
                      <a:pt x="241300" y="1767190"/>
                      <a:pt x="241300" y="1752286"/>
                    </a:cubicBezTo>
                    <a:lnTo>
                      <a:pt x="241300" y="1644335"/>
                    </a:lnTo>
                    <a:cubicBezTo>
                      <a:pt x="241300" y="1629430"/>
                      <a:pt x="229217" y="1617347"/>
                      <a:pt x="214312" y="1617347"/>
                    </a:cubicBezTo>
                    <a:lnTo>
                      <a:pt x="106363" y="1617347"/>
                    </a:lnTo>
                    <a:cubicBezTo>
                      <a:pt x="91458" y="1617347"/>
                      <a:pt x="79375" y="1629430"/>
                      <a:pt x="79375" y="1644335"/>
                    </a:cubicBezTo>
                    <a:close/>
                    <a:moveTo>
                      <a:pt x="79375" y="2086612"/>
                    </a:moveTo>
                    <a:cubicBezTo>
                      <a:pt x="79375" y="2101517"/>
                      <a:pt x="91458" y="2113600"/>
                      <a:pt x="106363" y="2113600"/>
                    </a:cubicBezTo>
                    <a:lnTo>
                      <a:pt x="214312" y="2113600"/>
                    </a:lnTo>
                    <a:cubicBezTo>
                      <a:pt x="229217" y="2113600"/>
                      <a:pt x="241300" y="2101517"/>
                      <a:pt x="241300" y="2086612"/>
                    </a:cubicBezTo>
                    <a:lnTo>
                      <a:pt x="241300" y="1978663"/>
                    </a:lnTo>
                    <a:cubicBezTo>
                      <a:pt x="241300" y="1963758"/>
                      <a:pt x="229217" y="1951674"/>
                      <a:pt x="214312" y="1951674"/>
                    </a:cubicBezTo>
                    <a:lnTo>
                      <a:pt x="106363" y="1951674"/>
                    </a:lnTo>
                    <a:cubicBezTo>
                      <a:pt x="91458" y="1951674"/>
                      <a:pt x="79375" y="1963758"/>
                      <a:pt x="79375" y="1978663"/>
                    </a:cubicBezTo>
                    <a:close/>
                    <a:moveTo>
                      <a:pt x="79375" y="2420940"/>
                    </a:moveTo>
                    <a:cubicBezTo>
                      <a:pt x="79375" y="2435845"/>
                      <a:pt x="91458" y="2447928"/>
                      <a:pt x="106363" y="2447928"/>
                    </a:cubicBezTo>
                    <a:lnTo>
                      <a:pt x="214312" y="2447928"/>
                    </a:lnTo>
                    <a:cubicBezTo>
                      <a:pt x="229217" y="2447928"/>
                      <a:pt x="241300" y="2435845"/>
                      <a:pt x="241300" y="2420940"/>
                    </a:cubicBezTo>
                    <a:lnTo>
                      <a:pt x="241300" y="2312992"/>
                    </a:lnTo>
                    <a:cubicBezTo>
                      <a:pt x="241300" y="2298087"/>
                      <a:pt x="229217" y="2286004"/>
                      <a:pt x="214312" y="2286004"/>
                    </a:cubicBezTo>
                    <a:lnTo>
                      <a:pt x="214315" y="2286004"/>
                    </a:lnTo>
                    <a:lnTo>
                      <a:pt x="214312" y="2286003"/>
                    </a:lnTo>
                    <a:lnTo>
                      <a:pt x="106363" y="2286003"/>
                    </a:lnTo>
                    <a:lnTo>
                      <a:pt x="106361" y="2286004"/>
                    </a:lnTo>
                    <a:lnTo>
                      <a:pt x="106363" y="2286004"/>
                    </a:lnTo>
                    <a:cubicBezTo>
                      <a:pt x="91458" y="2286004"/>
                      <a:pt x="79375" y="2298087"/>
                      <a:pt x="79375" y="2312992"/>
                    </a:cubicBezTo>
                    <a:close/>
                    <a:moveTo>
                      <a:pt x="79375" y="2755265"/>
                    </a:moveTo>
                    <a:cubicBezTo>
                      <a:pt x="79375" y="2770170"/>
                      <a:pt x="91458" y="2782253"/>
                      <a:pt x="106363" y="2782253"/>
                    </a:cubicBezTo>
                    <a:lnTo>
                      <a:pt x="214312" y="2782253"/>
                    </a:lnTo>
                    <a:cubicBezTo>
                      <a:pt x="229217" y="2782253"/>
                      <a:pt x="241300" y="2770170"/>
                      <a:pt x="241300" y="2755265"/>
                    </a:cubicBezTo>
                    <a:lnTo>
                      <a:pt x="241300" y="2647320"/>
                    </a:lnTo>
                    <a:cubicBezTo>
                      <a:pt x="241300" y="2632415"/>
                      <a:pt x="229217" y="2620332"/>
                      <a:pt x="214312" y="2620332"/>
                    </a:cubicBezTo>
                    <a:lnTo>
                      <a:pt x="106363" y="2620332"/>
                    </a:lnTo>
                    <a:cubicBezTo>
                      <a:pt x="91458" y="2620332"/>
                      <a:pt x="79375" y="2632415"/>
                      <a:pt x="79375" y="2647320"/>
                    </a:cubicBezTo>
                    <a:close/>
                    <a:moveTo>
                      <a:pt x="79375" y="3089593"/>
                    </a:moveTo>
                    <a:cubicBezTo>
                      <a:pt x="79375" y="3104498"/>
                      <a:pt x="91458" y="3116581"/>
                      <a:pt x="106363" y="3116581"/>
                    </a:cubicBezTo>
                    <a:lnTo>
                      <a:pt x="214312" y="3116581"/>
                    </a:lnTo>
                    <a:cubicBezTo>
                      <a:pt x="229217" y="3116581"/>
                      <a:pt x="241300" y="3104498"/>
                      <a:pt x="241300" y="3089593"/>
                    </a:cubicBezTo>
                    <a:lnTo>
                      <a:pt x="241300" y="2981648"/>
                    </a:lnTo>
                    <a:cubicBezTo>
                      <a:pt x="241300" y="2966743"/>
                      <a:pt x="229217" y="2954660"/>
                      <a:pt x="214312" y="2954660"/>
                    </a:cubicBezTo>
                    <a:lnTo>
                      <a:pt x="106363" y="2954660"/>
                    </a:lnTo>
                    <a:cubicBezTo>
                      <a:pt x="91458" y="2954660"/>
                      <a:pt x="79375" y="2966743"/>
                      <a:pt x="79375" y="2981648"/>
                    </a:cubicBezTo>
                    <a:close/>
                    <a:moveTo>
                      <a:pt x="79375" y="3423921"/>
                    </a:moveTo>
                    <a:cubicBezTo>
                      <a:pt x="79375" y="3438826"/>
                      <a:pt x="91458" y="3450909"/>
                      <a:pt x="106363" y="3450909"/>
                    </a:cubicBezTo>
                    <a:lnTo>
                      <a:pt x="214312" y="3450909"/>
                    </a:lnTo>
                    <a:cubicBezTo>
                      <a:pt x="229217" y="3450909"/>
                      <a:pt x="241300" y="3438826"/>
                      <a:pt x="241300" y="3423921"/>
                    </a:cubicBezTo>
                    <a:lnTo>
                      <a:pt x="241300" y="3315976"/>
                    </a:lnTo>
                    <a:cubicBezTo>
                      <a:pt x="241300" y="3301071"/>
                      <a:pt x="229217" y="3288988"/>
                      <a:pt x="214312" y="3288988"/>
                    </a:cubicBezTo>
                    <a:lnTo>
                      <a:pt x="106363" y="3288988"/>
                    </a:lnTo>
                    <a:cubicBezTo>
                      <a:pt x="91458" y="3288988"/>
                      <a:pt x="79375" y="3301071"/>
                      <a:pt x="79375" y="3315976"/>
                    </a:cubicBezTo>
                    <a:close/>
                    <a:moveTo>
                      <a:pt x="79375" y="3758249"/>
                    </a:moveTo>
                    <a:cubicBezTo>
                      <a:pt x="79375" y="3773154"/>
                      <a:pt x="91458" y="3785237"/>
                      <a:pt x="106363" y="3785237"/>
                    </a:cubicBezTo>
                    <a:lnTo>
                      <a:pt x="214312" y="3785237"/>
                    </a:lnTo>
                    <a:cubicBezTo>
                      <a:pt x="229217" y="3785237"/>
                      <a:pt x="241300" y="3773154"/>
                      <a:pt x="241300" y="3758249"/>
                    </a:cubicBezTo>
                    <a:lnTo>
                      <a:pt x="241300" y="3650304"/>
                    </a:lnTo>
                    <a:cubicBezTo>
                      <a:pt x="241300" y="3635399"/>
                      <a:pt x="229217" y="3623316"/>
                      <a:pt x="214312" y="3623316"/>
                    </a:cubicBezTo>
                    <a:lnTo>
                      <a:pt x="106363" y="3623316"/>
                    </a:lnTo>
                    <a:cubicBezTo>
                      <a:pt x="91458" y="3623316"/>
                      <a:pt x="79375" y="3635399"/>
                      <a:pt x="79375" y="3650304"/>
                    </a:cubicBezTo>
                    <a:close/>
                    <a:moveTo>
                      <a:pt x="79375" y="4092577"/>
                    </a:moveTo>
                    <a:cubicBezTo>
                      <a:pt x="79375" y="4107482"/>
                      <a:pt x="91458" y="4119565"/>
                      <a:pt x="106363" y="4119565"/>
                    </a:cubicBezTo>
                    <a:lnTo>
                      <a:pt x="214312" y="4119565"/>
                    </a:lnTo>
                    <a:cubicBezTo>
                      <a:pt x="229217" y="4119565"/>
                      <a:pt x="241300" y="4107482"/>
                      <a:pt x="241300" y="4092577"/>
                    </a:cubicBezTo>
                    <a:lnTo>
                      <a:pt x="241300" y="3984632"/>
                    </a:lnTo>
                    <a:cubicBezTo>
                      <a:pt x="241300" y="3969727"/>
                      <a:pt x="229217" y="3957644"/>
                      <a:pt x="214312" y="3957644"/>
                    </a:cubicBezTo>
                    <a:lnTo>
                      <a:pt x="106363" y="3957644"/>
                    </a:lnTo>
                    <a:cubicBezTo>
                      <a:pt x="91458" y="3957644"/>
                      <a:pt x="79375" y="3969727"/>
                      <a:pt x="79375" y="3984632"/>
                    </a:cubicBezTo>
                    <a:close/>
                    <a:moveTo>
                      <a:pt x="79375" y="4426905"/>
                    </a:moveTo>
                    <a:cubicBezTo>
                      <a:pt x="79375" y="4441810"/>
                      <a:pt x="91458" y="4453893"/>
                      <a:pt x="106363" y="4453893"/>
                    </a:cubicBezTo>
                    <a:lnTo>
                      <a:pt x="214312" y="4453893"/>
                    </a:lnTo>
                    <a:cubicBezTo>
                      <a:pt x="229217" y="4453893"/>
                      <a:pt x="241300" y="4441810"/>
                      <a:pt x="241300" y="4426905"/>
                    </a:cubicBezTo>
                    <a:lnTo>
                      <a:pt x="241300" y="4318960"/>
                    </a:lnTo>
                    <a:cubicBezTo>
                      <a:pt x="241300" y="4304056"/>
                      <a:pt x="229217" y="4291973"/>
                      <a:pt x="214312" y="4291973"/>
                    </a:cubicBezTo>
                    <a:lnTo>
                      <a:pt x="106363" y="4291973"/>
                    </a:lnTo>
                    <a:cubicBezTo>
                      <a:pt x="91458" y="4291973"/>
                      <a:pt x="79375" y="4304056"/>
                      <a:pt x="79375" y="4318960"/>
                    </a:cubicBezTo>
                    <a:close/>
                    <a:moveTo>
                      <a:pt x="79375" y="4761233"/>
                    </a:moveTo>
                    <a:cubicBezTo>
                      <a:pt x="79375" y="4776138"/>
                      <a:pt x="91458" y="4788221"/>
                      <a:pt x="106363" y="4788221"/>
                    </a:cubicBezTo>
                    <a:lnTo>
                      <a:pt x="214312" y="4788221"/>
                    </a:lnTo>
                    <a:cubicBezTo>
                      <a:pt x="229217" y="4788221"/>
                      <a:pt x="241300" y="4776138"/>
                      <a:pt x="241300" y="4761233"/>
                    </a:cubicBezTo>
                    <a:lnTo>
                      <a:pt x="241300" y="4653287"/>
                    </a:lnTo>
                    <a:cubicBezTo>
                      <a:pt x="241300" y="4638382"/>
                      <a:pt x="229217" y="4626299"/>
                      <a:pt x="214312" y="4626299"/>
                    </a:cubicBezTo>
                    <a:lnTo>
                      <a:pt x="106363" y="4626299"/>
                    </a:lnTo>
                    <a:cubicBezTo>
                      <a:pt x="91458" y="4626299"/>
                      <a:pt x="79375" y="4638382"/>
                      <a:pt x="79375" y="4653287"/>
                    </a:cubicBezTo>
                    <a:close/>
                    <a:moveTo>
                      <a:pt x="79375" y="5095561"/>
                    </a:moveTo>
                    <a:cubicBezTo>
                      <a:pt x="79375" y="5110466"/>
                      <a:pt x="91458" y="5122549"/>
                      <a:pt x="106363" y="5122549"/>
                    </a:cubicBezTo>
                    <a:lnTo>
                      <a:pt x="214312" y="5122549"/>
                    </a:lnTo>
                    <a:cubicBezTo>
                      <a:pt x="229217" y="5122549"/>
                      <a:pt x="241300" y="5110466"/>
                      <a:pt x="241300" y="5095561"/>
                    </a:cubicBezTo>
                    <a:lnTo>
                      <a:pt x="241300" y="4987615"/>
                    </a:lnTo>
                    <a:cubicBezTo>
                      <a:pt x="241300" y="4972710"/>
                      <a:pt x="229217" y="4960626"/>
                      <a:pt x="214312" y="4960626"/>
                    </a:cubicBezTo>
                    <a:lnTo>
                      <a:pt x="106363" y="4960626"/>
                    </a:lnTo>
                    <a:cubicBezTo>
                      <a:pt x="91458" y="4960626"/>
                      <a:pt x="79375" y="4972710"/>
                      <a:pt x="79375" y="4987615"/>
                    </a:cubicBezTo>
                    <a:close/>
                    <a:moveTo>
                      <a:pt x="79375" y="5429889"/>
                    </a:moveTo>
                    <a:cubicBezTo>
                      <a:pt x="79375" y="5444794"/>
                      <a:pt x="91458" y="5456877"/>
                      <a:pt x="106363" y="5456877"/>
                    </a:cubicBezTo>
                    <a:lnTo>
                      <a:pt x="214312" y="5456877"/>
                    </a:lnTo>
                    <a:cubicBezTo>
                      <a:pt x="229217" y="5456877"/>
                      <a:pt x="241300" y="5444794"/>
                      <a:pt x="241300" y="5429889"/>
                    </a:cubicBezTo>
                    <a:lnTo>
                      <a:pt x="241300" y="5321943"/>
                    </a:lnTo>
                    <a:cubicBezTo>
                      <a:pt x="241300" y="5307038"/>
                      <a:pt x="229217" y="5294955"/>
                      <a:pt x="214312" y="5294955"/>
                    </a:cubicBezTo>
                    <a:lnTo>
                      <a:pt x="106363" y="5294955"/>
                    </a:lnTo>
                    <a:cubicBezTo>
                      <a:pt x="91458" y="5294955"/>
                      <a:pt x="79375" y="5307038"/>
                      <a:pt x="79375" y="5321943"/>
                    </a:cubicBezTo>
                    <a:close/>
                    <a:moveTo>
                      <a:pt x="79375" y="5764217"/>
                    </a:moveTo>
                    <a:cubicBezTo>
                      <a:pt x="79375" y="5779122"/>
                      <a:pt x="91458" y="5791205"/>
                      <a:pt x="106363" y="5791205"/>
                    </a:cubicBezTo>
                    <a:lnTo>
                      <a:pt x="214312" y="5791205"/>
                    </a:lnTo>
                    <a:cubicBezTo>
                      <a:pt x="229217" y="5791205"/>
                      <a:pt x="241300" y="5779122"/>
                      <a:pt x="241300" y="5764217"/>
                    </a:cubicBezTo>
                    <a:lnTo>
                      <a:pt x="241300" y="5656271"/>
                    </a:lnTo>
                    <a:cubicBezTo>
                      <a:pt x="241300" y="5641364"/>
                      <a:pt x="229217" y="5629281"/>
                      <a:pt x="214312" y="5629281"/>
                    </a:cubicBezTo>
                    <a:lnTo>
                      <a:pt x="106363" y="5629281"/>
                    </a:lnTo>
                    <a:cubicBezTo>
                      <a:pt x="91458" y="5629281"/>
                      <a:pt x="79375" y="5641364"/>
                      <a:pt x="79375" y="5656271"/>
                    </a:cubicBezTo>
                    <a:close/>
                    <a:moveTo>
                      <a:pt x="79375" y="6098535"/>
                    </a:moveTo>
                    <a:cubicBezTo>
                      <a:pt x="79375" y="6113440"/>
                      <a:pt x="91458" y="6125523"/>
                      <a:pt x="106363" y="6125523"/>
                    </a:cubicBezTo>
                    <a:lnTo>
                      <a:pt x="214312" y="6125523"/>
                    </a:lnTo>
                    <a:cubicBezTo>
                      <a:pt x="229217" y="6125523"/>
                      <a:pt x="241300" y="6113440"/>
                      <a:pt x="241300" y="6098535"/>
                    </a:cubicBezTo>
                    <a:lnTo>
                      <a:pt x="241300" y="5990596"/>
                    </a:lnTo>
                    <a:cubicBezTo>
                      <a:pt x="241300" y="5975691"/>
                      <a:pt x="229217" y="5963608"/>
                      <a:pt x="214312" y="5963608"/>
                    </a:cubicBezTo>
                    <a:lnTo>
                      <a:pt x="106363" y="5963608"/>
                    </a:lnTo>
                    <a:cubicBezTo>
                      <a:pt x="91458" y="5963608"/>
                      <a:pt x="79375" y="5975691"/>
                      <a:pt x="79375" y="5990596"/>
                    </a:cubicBezTo>
                    <a:close/>
                    <a:moveTo>
                      <a:pt x="79375" y="6432873"/>
                    </a:moveTo>
                    <a:cubicBezTo>
                      <a:pt x="79375" y="6447778"/>
                      <a:pt x="91458" y="6459861"/>
                      <a:pt x="106363" y="6459861"/>
                    </a:cubicBezTo>
                    <a:lnTo>
                      <a:pt x="214312" y="6459861"/>
                    </a:lnTo>
                    <a:cubicBezTo>
                      <a:pt x="229217" y="6459861"/>
                      <a:pt x="241300" y="6447778"/>
                      <a:pt x="241300" y="6432873"/>
                    </a:cubicBezTo>
                    <a:lnTo>
                      <a:pt x="241300" y="6324924"/>
                    </a:lnTo>
                    <a:cubicBezTo>
                      <a:pt x="241300" y="6310019"/>
                      <a:pt x="229217" y="6297936"/>
                      <a:pt x="214312" y="6297936"/>
                    </a:cubicBezTo>
                    <a:lnTo>
                      <a:pt x="106363" y="6297936"/>
                    </a:lnTo>
                    <a:cubicBezTo>
                      <a:pt x="91458" y="6297936"/>
                      <a:pt x="79375" y="6310019"/>
                      <a:pt x="79375" y="6324924"/>
                    </a:cubicBezTo>
                    <a:close/>
                    <a:moveTo>
                      <a:pt x="79375" y="6767201"/>
                    </a:moveTo>
                    <a:cubicBezTo>
                      <a:pt x="79375" y="6782106"/>
                      <a:pt x="91458" y="6794189"/>
                      <a:pt x="106363" y="6794189"/>
                    </a:cubicBezTo>
                    <a:lnTo>
                      <a:pt x="214312" y="6794189"/>
                    </a:lnTo>
                    <a:cubicBezTo>
                      <a:pt x="229217" y="6794189"/>
                      <a:pt x="241300" y="6782106"/>
                      <a:pt x="241300" y="6767201"/>
                    </a:cubicBezTo>
                    <a:lnTo>
                      <a:pt x="241300" y="6659252"/>
                    </a:lnTo>
                    <a:cubicBezTo>
                      <a:pt x="241300" y="6644347"/>
                      <a:pt x="229217" y="6632264"/>
                      <a:pt x="214312" y="6632264"/>
                    </a:cubicBezTo>
                    <a:lnTo>
                      <a:pt x="106363" y="6632264"/>
                    </a:lnTo>
                    <a:cubicBezTo>
                      <a:pt x="91458" y="6632264"/>
                      <a:pt x="79375" y="6644347"/>
                      <a:pt x="79375" y="6659252"/>
                    </a:cubicBezTo>
                    <a:close/>
                    <a:moveTo>
                      <a:pt x="79375" y="7101529"/>
                    </a:moveTo>
                    <a:cubicBezTo>
                      <a:pt x="79375" y="7116434"/>
                      <a:pt x="91458" y="7128517"/>
                      <a:pt x="106363" y="7128517"/>
                    </a:cubicBezTo>
                    <a:lnTo>
                      <a:pt x="214312" y="7128517"/>
                    </a:lnTo>
                    <a:cubicBezTo>
                      <a:pt x="229217" y="7128517"/>
                      <a:pt x="241300" y="7116434"/>
                      <a:pt x="241300" y="7101529"/>
                    </a:cubicBezTo>
                    <a:lnTo>
                      <a:pt x="241300" y="6993580"/>
                    </a:lnTo>
                    <a:cubicBezTo>
                      <a:pt x="241300" y="6978675"/>
                      <a:pt x="229217" y="6966592"/>
                      <a:pt x="214312" y="6966592"/>
                    </a:cubicBezTo>
                    <a:lnTo>
                      <a:pt x="106363" y="6966592"/>
                    </a:lnTo>
                    <a:cubicBezTo>
                      <a:pt x="91458" y="6966592"/>
                      <a:pt x="79375" y="6978675"/>
                      <a:pt x="79375" y="6993580"/>
                    </a:cubicBezTo>
                    <a:close/>
                    <a:moveTo>
                      <a:pt x="79375" y="7435857"/>
                    </a:moveTo>
                    <a:cubicBezTo>
                      <a:pt x="79375" y="7450762"/>
                      <a:pt x="91458" y="7462845"/>
                      <a:pt x="106363" y="7462845"/>
                    </a:cubicBezTo>
                    <a:lnTo>
                      <a:pt x="214312" y="7462845"/>
                    </a:lnTo>
                    <a:cubicBezTo>
                      <a:pt x="229217" y="7462845"/>
                      <a:pt x="241300" y="7450762"/>
                      <a:pt x="241300" y="7435857"/>
                    </a:cubicBezTo>
                    <a:lnTo>
                      <a:pt x="241300" y="7327908"/>
                    </a:lnTo>
                    <a:cubicBezTo>
                      <a:pt x="241300" y="7313003"/>
                      <a:pt x="229217" y="7300920"/>
                      <a:pt x="214312" y="7300920"/>
                    </a:cubicBezTo>
                    <a:lnTo>
                      <a:pt x="106363" y="7300920"/>
                    </a:lnTo>
                    <a:cubicBezTo>
                      <a:pt x="91458" y="7300920"/>
                      <a:pt x="79375" y="7313003"/>
                      <a:pt x="79375" y="7327908"/>
                    </a:cubicBezTo>
                    <a:close/>
                    <a:moveTo>
                      <a:pt x="79375" y="7770185"/>
                    </a:moveTo>
                    <a:cubicBezTo>
                      <a:pt x="79375" y="7785090"/>
                      <a:pt x="91458" y="7797173"/>
                      <a:pt x="106363" y="7797173"/>
                    </a:cubicBezTo>
                    <a:lnTo>
                      <a:pt x="214312" y="7797173"/>
                    </a:lnTo>
                    <a:cubicBezTo>
                      <a:pt x="229217" y="7797173"/>
                      <a:pt x="241300" y="7785090"/>
                      <a:pt x="241300" y="7770185"/>
                    </a:cubicBezTo>
                    <a:lnTo>
                      <a:pt x="241300" y="7662236"/>
                    </a:lnTo>
                    <a:cubicBezTo>
                      <a:pt x="241300" y="7647331"/>
                      <a:pt x="229217" y="7635248"/>
                      <a:pt x="214312" y="7635248"/>
                    </a:cubicBezTo>
                    <a:lnTo>
                      <a:pt x="106363" y="7635248"/>
                    </a:lnTo>
                    <a:cubicBezTo>
                      <a:pt x="91458" y="7635248"/>
                      <a:pt x="79375" y="7647331"/>
                      <a:pt x="79375" y="7662236"/>
                    </a:cubicBezTo>
                    <a:close/>
                    <a:moveTo>
                      <a:pt x="79375" y="8104513"/>
                    </a:moveTo>
                    <a:cubicBezTo>
                      <a:pt x="79375" y="8119418"/>
                      <a:pt x="91458" y="8131501"/>
                      <a:pt x="106363" y="8131501"/>
                    </a:cubicBezTo>
                    <a:lnTo>
                      <a:pt x="214312" y="8131501"/>
                    </a:lnTo>
                    <a:cubicBezTo>
                      <a:pt x="229217" y="8131501"/>
                      <a:pt x="241300" y="8119418"/>
                      <a:pt x="241300" y="8104513"/>
                    </a:cubicBezTo>
                    <a:lnTo>
                      <a:pt x="241300" y="7996564"/>
                    </a:lnTo>
                    <a:cubicBezTo>
                      <a:pt x="241300" y="7981659"/>
                      <a:pt x="229217" y="7969576"/>
                      <a:pt x="214312" y="7969576"/>
                    </a:cubicBezTo>
                    <a:lnTo>
                      <a:pt x="106363" y="7969576"/>
                    </a:lnTo>
                    <a:cubicBezTo>
                      <a:pt x="91458" y="7969576"/>
                      <a:pt x="79375" y="7981659"/>
                      <a:pt x="79375" y="7996564"/>
                    </a:cubicBezTo>
                    <a:close/>
                    <a:moveTo>
                      <a:pt x="79375" y="8438841"/>
                    </a:moveTo>
                    <a:cubicBezTo>
                      <a:pt x="79375" y="8453746"/>
                      <a:pt x="91458" y="8465829"/>
                      <a:pt x="106363" y="8465829"/>
                    </a:cubicBezTo>
                    <a:lnTo>
                      <a:pt x="214312" y="8465829"/>
                    </a:lnTo>
                    <a:cubicBezTo>
                      <a:pt x="229217" y="8465829"/>
                      <a:pt x="241300" y="8453746"/>
                      <a:pt x="241300" y="8438841"/>
                    </a:cubicBezTo>
                    <a:lnTo>
                      <a:pt x="241300" y="8330892"/>
                    </a:lnTo>
                    <a:cubicBezTo>
                      <a:pt x="241300" y="8315987"/>
                      <a:pt x="229217" y="8303904"/>
                      <a:pt x="214312" y="8303904"/>
                    </a:cubicBezTo>
                    <a:lnTo>
                      <a:pt x="106363" y="8303904"/>
                    </a:lnTo>
                    <a:cubicBezTo>
                      <a:pt x="91458" y="8303904"/>
                      <a:pt x="79375" y="8315987"/>
                      <a:pt x="79375" y="8330892"/>
                    </a:cubicBezTo>
                    <a:close/>
                    <a:moveTo>
                      <a:pt x="79375" y="8773169"/>
                    </a:moveTo>
                    <a:cubicBezTo>
                      <a:pt x="79375" y="8788074"/>
                      <a:pt x="91458" y="8800157"/>
                      <a:pt x="106363" y="8800157"/>
                    </a:cubicBezTo>
                    <a:lnTo>
                      <a:pt x="214312" y="8800157"/>
                    </a:lnTo>
                    <a:cubicBezTo>
                      <a:pt x="229217" y="8800157"/>
                      <a:pt x="241300" y="8788074"/>
                      <a:pt x="241300" y="8773169"/>
                    </a:cubicBezTo>
                    <a:lnTo>
                      <a:pt x="241300" y="8665220"/>
                    </a:lnTo>
                    <a:cubicBezTo>
                      <a:pt x="241300" y="8650315"/>
                      <a:pt x="229217" y="8638232"/>
                      <a:pt x="214312" y="8638232"/>
                    </a:cubicBezTo>
                    <a:lnTo>
                      <a:pt x="106363" y="8638232"/>
                    </a:lnTo>
                    <a:cubicBezTo>
                      <a:pt x="91458" y="8638232"/>
                      <a:pt x="79375" y="8650315"/>
                      <a:pt x="79375" y="8665220"/>
                    </a:cubicBezTo>
                    <a:close/>
                    <a:moveTo>
                      <a:pt x="79375" y="9107487"/>
                    </a:moveTo>
                    <a:cubicBezTo>
                      <a:pt x="79375" y="9122392"/>
                      <a:pt x="91458" y="9134475"/>
                      <a:pt x="106363" y="9134475"/>
                    </a:cubicBezTo>
                    <a:lnTo>
                      <a:pt x="214312" y="9134475"/>
                    </a:lnTo>
                    <a:cubicBezTo>
                      <a:pt x="229217" y="9134475"/>
                      <a:pt x="241300" y="9122392"/>
                      <a:pt x="241300" y="9107487"/>
                    </a:cubicBezTo>
                    <a:lnTo>
                      <a:pt x="241300" y="8999538"/>
                    </a:lnTo>
                    <a:cubicBezTo>
                      <a:pt x="241300" y="8984633"/>
                      <a:pt x="229217" y="8972550"/>
                      <a:pt x="214312" y="8972550"/>
                    </a:cubicBezTo>
                    <a:lnTo>
                      <a:pt x="106363" y="8972550"/>
                    </a:lnTo>
                    <a:cubicBezTo>
                      <a:pt x="91458" y="8972550"/>
                      <a:pt x="79375" y="8984633"/>
                      <a:pt x="79375" y="8999538"/>
                    </a:cubicBezTo>
                    <a:close/>
                    <a:moveTo>
                      <a:pt x="0" y="9144000"/>
                    </a:moveTo>
                    <a:lnTo>
                      <a:pt x="0" y="6135048"/>
                    </a:lnTo>
                    <a:lnTo>
                      <a:pt x="0" y="2286004"/>
                    </a:lnTo>
                    <a:lnTo>
                      <a:pt x="0" y="0"/>
                    </a:lnTo>
                    <a:lnTo>
                      <a:pt x="79375" y="0"/>
                    </a:lnTo>
                    <a:lnTo>
                      <a:pt x="79375" y="80645"/>
                    </a:lnTo>
                    <a:cubicBezTo>
                      <a:pt x="79375" y="95550"/>
                      <a:pt x="91458" y="107633"/>
                      <a:pt x="106363" y="107633"/>
                    </a:cubicBezTo>
                    <a:lnTo>
                      <a:pt x="214312" y="107633"/>
                    </a:lnTo>
                    <a:cubicBezTo>
                      <a:pt x="229217" y="107633"/>
                      <a:pt x="241300" y="95550"/>
                      <a:pt x="241300" y="80645"/>
                    </a:cubicBezTo>
                    <a:lnTo>
                      <a:pt x="241300" y="0"/>
                    </a:lnTo>
                    <a:lnTo>
                      <a:pt x="2573339" y="0"/>
                    </a:lnTo>
                    <a:lnTo>
                      <a:pt x="2573339" y="80646"/>
                    </a:lnTo>
                    <a:cubicBezTo>
                      <a:pt x="2573339" y="95551"/>
                      <a:pt x="2585422" y="107634"/>
                      <a:pt x="2600327" y="107634"/>
                    </a:cubicBezTo>
                    <a:lnTo>
                      <a:pt x="2708276" y="107634"/>
                    </a:lnTo>
                    <a:cubicBezTo>
                      <a:pt x="2723181" y="107634"/>
                      <a:pt x="2735264" y="95551"/>
                      <a:pt x="2735264" y="80646"/>
                    </a:cubicBezTo>
                    <a:lnTo>
                      <a:pt x="2735264" y="0"/>
                    </a:lnTo>
                    <a:lnTo>
                      <a:pt x="2814639" y="0"/>
                    </a:lnTo>
                    <a:lnTo>
                      <a:pt x="2814639" y="2286005"/>
                    </a:lnTo>
                    <a:lnTo>
                      <a:pt x="2814639" y="6135049"/>
                    </a:lnTo>
                    <a:lnTo>
                      <a:pt x="2814639" y="9144001"/>
                    </a:lnTo>
                    <a:lnTo>
                      <a:pt x="1095378" y="9144001"/>
                    </a:lnTo>
                    <a:lnTo>
                      <a:pt x="1062038" y="9144001"/>
                    </a:lnTo>
                    <a:lnTo>
                      <a:pt x="446239" y="9144001"/>
                    </a:lnTo>
                    <a:lnTo>
                      <a:pt x="446239" y="9144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30"/>
              <p:cNvSpPr/>
              <p:nvPr>
                <p:custDataLst>
                  <p:tags r:id="rId8"/>
                </p:custDataLst>
              </p:nvPr>
            </p:nvSpPr>
            <p:spPr>
              <a:xfrm rot="16200000" flipH="1" flipV="1">
                <a:off x="3164680" y="878680"/>
                <a:ext cx="2814639" cy="9144001"/>
              </a:xfrm>
              <a:custGeom>
                <a:avLst/>
                <a:gdLst>
                  <a:gd name="connsiteX0" fmla="*/ 2573339 w 2814639"/>
                  <a:gd name="connsiteY0" fmla="*/ 414974 h 9144001"/>
                  <a:gd name="connsiteX1" fmla="*/ 2600327 w 2814639"/>
                  <a:gd name="connsiteY1" fmla="*/ 441962 h 9144001"/>
                  <a:gd name="connsiteX2" fmla="*/ 2708276 w 2814639"/>
                  <a:gd name="connsiteY2" fmla="*/ 441962 h 9144001"/>
                  <a:gd name="connsiteX3" fmla="*/ 2735264 w 2814639"/>
                  <a:gd name="connsiteY3" fmla="*/ 414974 h 9144001"/>
                  <a:gd name="connsiteX4" fmla="*/ 2735264 w 2814639"/>
                  <a:gd name="connsiteY4" fmla="*/ 307025 h 9144001"/>
                  <a:gd name="connsiteX5" fmla="*/ 2708276 w 2814639"/>
                  <a:gd name="connsiteY5" fmla="*/ 280037 h 9144001"/>
                  <a:gd name="connsiteX6" fmla="*/ 2600327 w 2814639"/>
                  <a:gd name="connsiteY6" fmla="*/ 280037 h 9144001"/>
                  <a:gd name="connsiteX7" fmla="*/ 2573339 w 2814639"/>
                  <a:gd name="connsiteY7" fmla="*/ 307025 h 9144001"/>
                  <a:gd name="connsiteX8" fmla="*/ 2573339 w 2814639"/>
                  <a:gd name="connsiteY8" fmla="*/ 749302 h 9144001"/>
                  <a:gd name="connsiteX9" fmla="*/ 2600327 w 2814639"/>
                  <a:gd name="connsiteY9" fmla="*/ 776290 h 9144001"/>
                  <a:gd name="connsiteX10" fmla="*/ 2708276 w 2814639"/>
                  <a:gd name="connsiteY10" fmla="*/ 776290 h 9144001"/>
                  <a:gd name="connsiteX11" fmla="*/ 2735264 w 2814639"/>
                  <a:gd name="connsiteY11" fmla="*/ 749302 h 9144001"/>
                  <a:gd name="connsiteX12" fmla="*/ 2735264 w 2814639"/>
                  <a:gd name="connsiteY12" fmla="*/ 641353 h 9144001"/>
                  <a:gd name="connsiteX13" fmla="*/ 2708276 w 2814639"/>
                  <a:gd name="connsiteY13" fmla="*/ 614365 h 9144001"/>
                  <a:gd name="connsiteX14" fmla="*/ 2600327 w 2814639"/>
                  <a:gd name="connsiteY14" fmla="*/ 614365 h 9144001"/>
                  <a:gd name="connsiteX15" fmla="*/ 2573339 w 2814639"/>
                  <a:gd name="connsiteY15" fmla="*/ 641353 h 9144001"/>
                  <a:gd name="connsiteX16" fmla="*/ 2573339 w 2814639"/>
                  <a:gd name="connsiteY16" fmla="*/ 1083631 h 9144001"/>
                  <a:gd name="connsiteX17" fmla="*/ 2600327 w 2814639"/>
                  <a:gd name="connsiteY17" fmla="*/ 1110618 h 9144001"/>
                  <a:gd name="connsiteX18" fmla="*/ 2708276 w 2814639"/>
                  <a:gd name="connsiteY18" fmla="*/ 1110618 h 9144001"/>
                  <a:gd name="connsiteX19" fmla="*/ 2735264 w 2814639"/>
                  <a:gd name="connsiteY19" fmla="*/ 1083631 h 9144001"/>
                  <a:gd name="connsiteX20" fmla="*/ 2735264 w 2814639"/>
                  <a:gd name="connsiteY20" fmla="*/ 975681 h 9144001"/>
                  <a:gd name="connsiteX21" fmla="*/ 2708276 w 2814639"/>
                  <a:gd name="connsiteY21" fmla="*/ 948693 h 9144001"/>
                  <a:gd name="connsiteX22" fmla="*/ 2600327 w 2814639"/>
                  <a:gd name="connsiteY22" fmla="*/ 948693 h 9144001"/>
                  <a:gd name="connsiteX23" fmla="*/ 2573339 w 2814639"/>
                  <a:gd name="connsiteY23" fmla="*/ 975681 h 9144001"/>
                  <a:gd name="connsiteX24" fmla="*/ 2573339 w 2814639"/>
                  <a:gd name="connsiteY24" fmla="*/ 1417958 h 9144001"/>
                  <a:gd name="connsiteX25" fmla="*/ 2600327 w 2814639"/>
                  <a:gd name="connsiteY25" fmla="*/ 1444947 h 9144001"/>
                  <a:gd name="connsiteX26" fmla="*/ 2708276 w 2814639"/>
                  <a:gd name="connsiteY26" fmla="*/ 1444947 h 9144001"/>
                  <a:gd name="connsiteX27" fmla="*/ 2735264 w 2814639"/>
                  <a:gd name="connsiteY27" fmla="*/ 1417958 h 9144001"/>
                  <a:gd name="connsiteX28" fmla="*/ 2735264 w 2814639"/>
                  <a:gd name="connsiteY28" fmla="*/ 1310009 h 9144001"/>
                  <a:gd name="connsiteX29" fmla="*/ 2708276 w 2814639"/>
                  <a:gd name="connsiteY29" fmla="*/ 1283022 h 9144001"/>
                  <a:gd name="connsiteX30" fmla="*/ 2600327 w 2814639"/>
                  <a:gd name="connsiteY30" fmla="*/ 1283022 h 9144001"/>
                  <a:gd name="connsiteX31" fmla="*/ 2573339 w 2814639"/>
                  <a:gd name="connsiteY31" fmla="*/ 1310009 h 9144001"/>
                  <a:gd name="connsiteX32" fmla="*/ 2573339 w 2814639"/>
                  <a:gd name="connsiteY32" fmla="*/ 1752287 h 9144001"/>
                  <a:gd name="connsiteX33" fmla="*/ 2600327 w 2814639"/>
                  <a:gd name="connsiteY33" fmla="*/ 1779275 h 9144001"/>
                  <a:gd name="connsiteX34" fmla="*/ 2708276 w 2814639"/>
                  <a:gd name="connsiteY34" fmla="*/ 1779275 h 9144001"/>
                  <a:gd name="connsiteX35" fmla="*/ 2735264 w 2814639"/>
                  <a:gd name="connsiteY35" fmla="*/ 1752287 h 9144001"/>
                  <a:gd name="connsiteX36" fmla="*/ 2735264 w 2814639"/>
                  <a:gd name="connsiteY36" fmla="*/ 1644336 h 9144001"/>
                  <a:gd name="connsiteX37" fmla="*/ 2708276 w 2814639"/>
                  <a:gd name="connsiteY37" fmla="*/ 1617348 h 9144001"/>
                  <a:gd name="connsiteX38" fmla="*/ 2600327 w 2814639"/>
                  <a:gd name="connsiteY38" fmla="*/ 1617348 h 9144001"/>
                  <a:gd name="connsiteX39" fmla="*/ 2573339 w 2814639"/>
                  <a:gd name="connsiteY39" fmla="*/ 1644336 h 9144001"/>
                  <a:gd name="connsiteX40" fmla="*/ 2573339 w 2814639"/>
                  <a:gd name="connsiteY40" fmla="*/ 2086613 h 9144001"/>
                  <a:gd name="connsiteX41" fmla="*/ 2600327 w 2814639"/>
                  <a:gd name="connsiteY41" fmla="*/ 2113601 h 9144001"/>
                  <a:gd name="connsiteX42" fmla="*/ 2708276 w 2814639"/>
                  <a:gd name="connsiteY42" fmla="*/ 2113601 h 9144001"/>
                  <a:gd name="connsiteX43" fmla="*/ 2735264 w 2814639"/>
                  <a:gd name="connsiteY43" fmla="*/ 2086613 h 9144001"/>
                  <a:gd name="connsiteX44" fmla="*/ 2735264 w 2814639"/>
                  <a:gd name="connsiteY44" fmla="*/ 1978664 h 9144001"/>
                  <a:gd name="connsiteX45" fmla="*/ 2708276 w 2814639"/>
                  <a:gd name="connsiteY45" fmla="*/ 1951675 h 9144001"/>
                  <a:gd name="connsiteX46" fmla="*/ 2600327 w 2814639"/>
                  <a:gd name="connsiteY46" fmla="*/ 1951675 h 9144001"/>
                  <a:gd name="connsiteX47" fmla="*/ 2573339 w 2814639"/>
                  <a:gd name="connsiteY47" fmla="*/ 1978664 h 9144001"/>
                  <a:gd name="connsiteX48" fmla="*/ 2573339 w 2814639"/>
                  <a:gd name="connsiteY48" fmla="*/ 2420941 h 9144001"/>
                  <a:gd name="connsiteX49" fmla="*/ 2600327 w 2814639"/>
                  <a:gd name="connsiteY49" fmla="*/ 2447929 h 9144001"/>
                  <a:gd name="connsiteX50" fmla="*/ 2708276 w 2814639"/>
                  <a:gd name="connsiteY50" fmla="*/ 2447929 h 9144001"/>
                  <a:gd name="connsiteX51" fmla="*/ 2735264 w 2814639"/>
                  <a:gd name="connsiteY51" fmla="*/ 2420941 h 9144001"/>
                  <a:gd name="connsiteX52" fmla="*/ 2735264 w 2814639"/>
                  <a:gd name="connsiteY52" fmla="*/ 2312993 h 9144001"/>
                  <a:gd name="connsiteX53" fmla="*/ 2708276 w 2814639"/>
                  <a:gd name="connsiteY53" fmla="*/ 2286005 h 9144001"/>
                  <a:gd name="connsiteX54" fmla="*/ 2708278 w 2814639"/>
                  <a:gd name="connsiteY54" fmla="*/ 2286005 h 9144001"/>
                  <a:gd name="connsiteX55" fmla="*/ 2708276 w 2814639"/>
                  <a:gd name="connsiteY55" fmla="*/ 2286004 h 9144001"/>
                  <a:gd name="connsiteX56" fmla="*/ 2600327 w 2814639"/>
                  <a:gd name="connsiteY56" fmla="*/ 2286004 h 9144001"/>
                  <a:gd name="connsiteX57" fmla="*/ 2600324 w 2814639"/>
                  <a:gd name="connsiteY57" fmla="*/ 2286005 h 9144001"/>
                  <a:gd name="connsiteX58" fmla="*/ 2600327 w 2814639"/>
                  <a:gd name="connsiteY58" fmla="*/ 2286005 h 9144001"/>
                  <a:gd name="connsiteX59" fmla="*/ 2573339 w 2814639"/>
                  <a:gd name="connsiteY59" fmla="*/ 2312993 h 9144001"/>
                  <a:gd name="connsiteX60" fmla="*/ 2573339 w 2814639"/>
                  <a:gd name="connsiteY60" fmla="*/ 2755266 h 9144001"/>
                  <a:gd name="connsiteX61" fmla="*/ 2600327 w 2814639"/>
                  <a:gd name="connsiteY61" fmla="*/ 2782254 h 9144001"/>
                  <a:gd name="connsiteX62" fmla="*/ 2708276 w 2814639"/>
                  <a:gd name="connsiteY62" fmla="*/ 2782254 h 9144001"/>
                  <a:gd name="connsiteX63" fmla="*/ 2735264 w 2814639"/>
                  <a:gd name="connsiteY63" fmla="*/ 2755266 h 9144001"/>
                  <a:gd name="connsiteX64" fmla="*/ 2735264 w 2814639"/>
                  <a:gd name="connsiteY64" fmla="*/ 2647321 h 9144001"/>
                  <a:gd name="connsiteX65" fmla="*/ 2708276 w 2814639"/>
                  <a:gd name="connsiteY65" fmla="*/ 2620333 h 9144001"/>
                  <a:gd name="connsiteX66" fmla="*/ 2600327 w 2814639"/>
                  <a:gd name="connsiteY66" fmla="*/ 2620333 h 9144001"/>
                  <a:gd name="connsiteX67" fmla="*/ 2573339 w 2814639"/>
                  <a:gd name="connsiteY67" fmla="*/ 2647321 h 9144001"/>
                  <a:gd name="connsiteX68" fmla="*/ 2573339 w 2814639"/>
                  <a:gd name="connsiteY68" fmla="*/ 3089594 h 9144001"/>
                  <a:gd name="connsiteX69" fmla="*/ 2600327 w 2814639"/>
                  <a:gd name="connsiteY69" fmla="*/ 3116582 h 9144001"/>
                  <a:gd name="connsiteX70" fmla="*/ 2708276 w 2814639"/>
                  <a:gd name="connsiteY70" fmla="*/ 3116582 h 9144001"/>
                  <a:gd name="connsiteX71" fmla="*/ 2735264 w 2814639"/>
                  <a:gd name="connsiteY71" fmla="*/ 3089594 h 9144001"/>
                  <a:gd name="connsiteX72" fmla="*/ 2735264 w 2814639"/>
                  <a:gd name="connsiteY72" fmla="*/ 2981649 h 9144001"/>
                  <a:gd name="connsiteX73" fmla="*/ 2708276 w 2814639"/>
                  <a:gd name="connsiteY73" fmla="*/ 2954661 h 9144001"/>
                  <a:gd name="connsiteX74" fmla="*/ 2600327 w 2814639"/>
                  <a:gd name="connsiteY74" fmla="*/ 2954661 h 9144001"/>
                  <a:gd name="connsiteX75" fmla="*/ 2573339 w 2814639"/>
                  <a:gd name="connsiteY75" fmla="*/ 2981649 h 9144001"/>
                  <a:gd name="connsiteX76" fmla="*/ 2573339 w 2814639"/>
                  <a:gd name="connsiteY76" fmla="*/ 3423922 h 9144001"/>
                  <a:gd name="connsiteX77" fmla="*/ 2600327 w 2814639"/>
                  <a:gd name="connsiteY77" fmla="*/ 3450910 h 9144001"/>
                  <a:gd name="connsiteX78" fmla="*/ 2708276 w 2814639"/>
                  <a:gd name="connsiteY78" fmla="*/ 3450910 h 9144001"/>
                  <a:gd name="connsiteX79" fmla="*/ 2735264 w 2814639"/>
                  <a:gd name="connsiteY79" fmla="*/ 3423922 h 9144001"/>
                  <a:gd name="connsiteX80" fmla="*/ 2735264 w 2814639"/>
                  <a:gd name="connsiteY80" fmla="*/ 3315977 h 9144001"/>
                  <a:gd name="connsiteX81" fmla="*/ 2708276 w 2814639"/>
                  <a:gd name="connsiteY81" fmla="*/ 3288989 h 9144001"/>
                  <a:gd name="connsiteX82" fmla="*/ 2600327 w 2814639"/>
                  <a:gd name="connsiteY82" fmla="*/ 3288989 h 9144001"/>
                  <a:gd name="connsiteX83" fmla="*/ 2573339 w 2814639"/>
                  <a:gd name="connsiteY83" fmla="*/ 3315977 h 9144001"/>
                  <a:gd name="connsiteX84" fmla="*/ 2573339 w 2814639"/>
                  <a:gd name="connsiteY84" fmla="*/ 3758250 h 9144001"/>
                  <a:gd name="connsiteX85" fmla="*/ 2600327 w 2814639"/>
                  <a:gd name="connsiteY85" fmla="*/ 3785238 h 9144001"/>
                  <a:gd name="connsiteX86" fmla="*/ 2708276 w 2814639"/>
                  <a:gd name="connsiteY86" fmla="*/ 3785238 h 9144001"/>
                  <a:gd name="connsiteX87" fmla="*/ 2735264 w 2814639"/>
                  <a:gd name="connsiteY87" fmla="*/ 3758250 h 9144001"/>
                  <a:gd name="connsiteX88" fmla="*/ 2735264 w 2814639"/>
                  <a:gd name="connsiteY88" fmla="*/ 3650305 h 9144001"/>
                  <a:gd name="connsiteX89" fmla="*/ 2708276 w 2814639"/>
                  <a:gd name="connsiteY89" fmla="*/ 3623317 h 9144001"/>
                  <a:gd name="connsiteX90" fmla="*/ 2600327 w 2814639"/>
                  <a:gd name="connsiteY90" fmla="*/ 3623317 h 9144001"/>
                  <a:gd name="connsiteX91" fmla="*/ 2573339 w 2814639"/>
                  <a:gd name="connsiteY91" fmla="*/ 3650305 h 9144001"/>
                  <a:gd name="connsiteX92" fmla="*/ 2573339 w 2814639"/>
                  <a:gd name="connsiteY92" fmla="*/ 4092578 h 9144001"/>
                  <a:gd name="connsiteX93" fmla="*/ 2600327 w 2814639"/>
                  <a:gd name="connsiteY93" fmla="*/ 4119566 h 9144001"/>
                  <a:gd name="connsiteX94" fmla="*/ 2708276 w 2814639"/>
                  <a:gd name="connsiteY94" fmla="*/ 4119566 h 9144001"/>
                  <a:gd name="connsiteX95" fmla="*/ 2735264 w 2814639"/>
                  <a:gd name="connsiteY95" fmla="*/ 4092578 h 9144001"/>
                  <a:gd name="connsiteX96" fmla="*/ 2735264 w 2814639"/>
                  <a:gd name="connsiteY96" fmla="*/ 3984633 h 9144001"/>
                  <a:gd name="connsiteX97" fmla="*/ 2708276 w 2814639"/>
                  <a:gd name="connsiteY97" fmla="*/ 3957645 h 9144001"/>
                  <a:gd name="connsiteX98" fmla="*/ 2600327 w 2814639"/>
                  <a:gd name="connsiteY98" fmla="*/ 3957645 h 9144001"/>
                  <a:gd name="connsiteX99" fmla="*/ 2573339 w 2814639"/>
                  <a:gd name="connsiteY99" fmla="*/ 3984633 h 9144001"/>
                  <a:gd name="connsiteX100" fmla="*/ 2573339 w 2814639"/>
                  <a:gd name="connsiteY100" fmla="*/ 4426906 h 9144001"/>
                  <a:gd name="connsiteX101" fmla="*/ 2600327 w 2814639"/>
                  <a:gd name="connsiteY101" fmla="*/ 4453894 h 9144001"/>
                  <a:gd name="connsiteX102" fmla="*/ 2708276 w 2814639"/>
                  <a:gd name="connsiteY102" fmla="*/ 4453894 h 9144001"/>
                  <a:gd name="connsiteX103" fmla="*/ 2735264 w 2814639"/>
                  <a:gd name="connsiteY103" fmla="*/ 4426906 h 9144001"/>
                  <a:gd name="connsiteX104" fmla="*/ 2735264 w 2814639"/>
                  <a:gd name="connsiteY104" fmla="*/ 4318961 h 9144001"/>
                  <a:gd name="connsiteX105" fmla="*/ 2708276 w 2814639"/>
                  <a:gd name="connsiteY105" fmla="*/ 4291974 h 9144001"/>
                  <a:gd name="connsiteX106" fmla="*/ 2600327 w 2814639"/>
                  <a:gd name="connsiteY106" fmla="*/ 4291974 h 9144001"/>
                  <a:gd name="connsiteX107" fmla="*/ 2573339 w 2814639"/>
                  <a:gd name="connsiteY107" fmla="*/ 4318961 h 9144001"/>
                  <a:gd name="connsiteX108" fmla="*/ 2573339 w 2814639"/>
                  <a:gd name="connsiteY108" fmla="*/ 4761234 h 9144001"/>
                  <a:gd name="connsiteX109" fmla="*/ 2600327 w 2814639"/>
                  <a:gd name="connsiteY109" fmla="*/ 4788222 h 9144001"/>
                  <a:gd name="connsiteX110" fmla="*/ 2708276 w 2814639"/>
                  <a:gd name="connsiteY110" fmla="*/ 4788222 h 9144001"/>
                  <a:gd name="connsiteX111" fmla="*/ 2735264 w 2814639"/>
                  <a:gd name="connsiteY111" fmla="*/ 4761234 h 9144001"/>
                  <a:gd name="connsiteX112" fmla="*/ 2735264 w 2814639"/>
                  <a:gd name="connsiteY112" fmla="*/ 4653288 h 9144001"/>
                  <a:gd name="connsiteX113" fmla="*/ 2708276 w 2814639"/>
                  <a:gd name="connsiteY113" fmla="*/ 4626300 h 9144001"/>
                  <a:gd name="connsiteX114" fmla="*/ 2600327 w 2814639"/>
                  <a:gd name="connsiteY114" fmla="*/ 4626300 h 9144001"/>
                  <a:gd name="connsiteX115" fmla="*/ 2573339 w 2814639"/>
                  <a:gd name="connsiteY115" fmla="*/ 4653288 h 9144001"/>
                  <a:gd name="connsiteX116" fmla="*/ 2573339 w 2814639"/>
                  <a:gd name="connsiteY116" fmla="*/ 5095562 h 9144001"/>
                  <a:gd name="connsiteX117" fmla="*/ 2600327 w 2814639"/>
                  <a:gd name="connsiteY117" fmla="*/ 5122550 h 9144001"/>
                  <a:gd name="connsiteX118" fmla="*/ 2708276 w 2814639"/>
                  <a:gd name="connsiteY118" fmla="*/ 5122550 h 9144001"/>
                  <a:gd name="connsiteX119" fmla="*/ 2735264 w 2814639"/>
                  <a:gd name="connsiteY119" fmla="*/ 5095562 h 9144001"/>
                  <a:gd name="connsiteX120" fmla="*/ 2735264 w 2814639"/>
                  <a:gd name="connsiteY120" fmla="*/ 4987616 h 9144001"/>
                  <a:gd name="connsiteX121" fmla="*/ 2708276 w 2814639"/>
                  <a:gd name="connsiteY121" fmla="*/ 4960627 h 9144001"/>
                  <a:gd name="connsiteX122" fmla="*/ 2600327 w 2814639"/>
                  <a:gd name="connsiteY122" fmla="*/ 4960627 h 9144001"/>
                  <a:gd name="connsiteX123" fmla="*/ 2573339 w 2814639"/>
                  <a:gd name="connsiteY123" fmla="*/ 4987616 h 9144001"/>
                  <a:gd name="connsiteX124" fmla="*/ 2573339 w 2814639"/>
                  <a:gd name="connsiteY124" fmla="*/ 5429890 h 9144001"/>
                  <a:gd name="connsiteX125" fmla="*/ 2600327 w 2814639"/>
                  <a:gd name="connsiteY125" fmla="*/ 5456878 h 9144001"/>
                  <a:gd name="connsiteX126" fmla="*/ 2708276 w 2814639"/>
                  <a:gd name="connsiteY126" fmla="*/ 5456878 h 9144001"/>
                  <a:gd name="connsiteX127" fmla="*/ 2735264 w 2814639"/>
                  <a:gd name="connsiteY127" fmla="*/ 5429890 h 9144001"/>
                  <a:gd name="connsiteX128" fmla="*/ 2735264 w 2814639"/>
                  <a:gd name="connsiteY128" fmla="*/ 5321944 h 9144001"/>
                  <a:gd name="connsiteX129" fmla="*/ 2708276 w 2814639"/>
                  <a:gd name="connsiteY129" fmla="*/ 5294956 h 9144001"/>
                  <a:gd name="connsiteX130" fmla="*/ 2600327 w 2814639"/>
                  <a:gd name="connsiteY130" fmla="*/ 5294956 h 9144001"/>
                  <a:gd name="connsiteX131" fmla="*/ 2573339 w 2814639"/>
                  <a:gd name="connsiteY131" fmla="*/ 5321944 h 9144001"/>
                  <a:gd name="connsiteX132" fmla="*/ 2573339 w 2814639"/>
                  <a:gd name="connsiteY132" fmla="*/ 5764218 h 9144001"/>
                  <a:gd name="connsiteX133" fmla="*/ 2600327 w 2814639"/>
                  <a:gd name="connsiteY133" fmla="*/ 5791206 h 9144001"/>
                  <a:gd name="connsiteX134" fmla="*/ 2708276 w 2814639"/>
                  <a:gd name="connsiteY134" fmla="*/ 5791206 h 9144001"/>
                  <a:gd name="connsiteX135" fmla="*/ 2735264 w 2814639"/>
                  <a:gd name="connsiteY135" fmla="*/ 5764218 h 9144001"/>
                  <a:gd name="connsiteX136" fmla="*/ 2735264 w 2814639"/>
                  <a:gd name="connsiteY136" fmla="*/ 5656272 h 9144001"/>
                  <a:gd name="connsiteX137" fmla="*/ 2708276 w 2814639"/>
                  <a:gd name="connsiteY137" fmla="*/ 5629282 h 9144001"/>
                  <a:gd name="connsiteX138" fmla="*/ 2600327 w 2814639"/>
                  <a:gd name="connsiteY138" fmla="*/ 5629282 h 9144001"/>
                  <a:gd name="connsiteX139" fmla="*/ 2573339 w 2814639"/>
                  <a:gd name="connsiteY139" fmla="*/ 5656272 h 9144001"/>
                  <a:gd name="connsiteX140" fmla="*/ 2573339 w 2814639"/>
                  <a:gd name="connsiteY140" fmla="*/ 6098536 h 9144001"/>
                  <a:gd name="connsiteX141" fmla="*/ 2600327 w 2814639"/>
                  <a:gd name="connsiteY141" fmla="*/ 6125524 h 9144001"/>
                  <a:gd name="connsiteX142" fmla="*/ 2708276 w 2814639"/>
                  <a:gd name="connsiteY142" fmla="*/ 6125524 h 9144001"/>
                  <a:gd name="connsiteX143" fmla="*/ 2735264 w 2814639"/>
                  <a:gd name="connsiteY143" fmla="*/ 6098536 h 9144001"/>
                  <a:gd name="connsiteX144" fmla="*/ 2735264 w 2814639"/>
                  <a:gd name="connsiteY144" fmla="*/ 5990597 h 9144001"/>
                  <a:gd name="connsiteX145" fmla="*/ 2708276 w 2814639"/>
                  <a:gd name="connsiteY145" fmla="*/ 5963609 h 9144001"/>
                  <a:gd name="connsiteX146" fmla="*/ 2600327 w 2814639"/>
                  <a:gd name="connsiteY146" fmla="*/ 5963609 h 9144001"/>
                  <a:gd name="connsiteX147" fmla="*/ 2573339 w 2814639"/>
                  <a:gd name="connsiteY147" fmla="*/ 5990597 h 9144001"/>
                  <a:gd name="connsiteX148" fmla="*/ 2573339 w 2814639"/>
                  <a:gd name="connsiteY148" fmla="*/ 6432874 h 9144001"/>
                  <a:gd name="connsiteX149" fmla="*/ 2600327 w 2814639"/>
                  <a:gd name="connsiteY149" fmla="*/ 6459862 h 9144001"/>
                  <a:gd name="connsiteX150" fmla="*/ 2708276 w 2814639"/>
                  <a:gd name="connsiteY150" fmla="*/ 6459862 h 9144001"/>
                  <a:gd name="connsiteX151" fmla="*/ 2735264 w 2814639"/>
                  <a:gd name="connsiteY151" fmla="*/ 6432874 h 9144001"/>
                  <a:gd name="connsiteX152" fmla="*/ 2735264 w 2814639"/>
                  <a:gd name="connsiteY152" fmla="*/ 6324925 h 9144001"/>
                  <a:gd name="connsiteX153" fmla="*/ 2708276 w 2814639"/>
                  <a:gd name="connsiteY153" fmla="*/ 6297937 h 9144001"/>
                  <a:gd name="connsiteX154" fmla="*/ 2600327 w 2814639"/>
                  <a:gd name="connsiteY154" fmla="*/ 6297937 h 9144001"/>
                  <a:gd name="connsiteX155" fmla="*/ 2573339 w 2814639"/>
                  <a:gd name="connsiteY155" fmla="*/ 6324925 h 9144001"/>
                  <a:gd name="connsiteX156" fmla="*/ 2573339 w 2814639"/>
                  <a:gd name="connsiteY156" fmla="*/ 6767202 h 9144001"/>
                  <a:gd name="connsiteX157" fmla="*/ 2600327 w 2814639"/>
                  <a:gd name="connsiteY157" fmla="*/ 6794190 h 9144001"/>
                  <a:gd name="connsiteX158" fmla="*/ 2708276 w 2814639"/>
                  <a:gd name="connsiteY158" fmla="*/ 6794190 h 9144001"/>
                  <a:gd name="connsiteX159" fmla="*/ 2735264 w 2814639"/>
                  <a:gd name="connsiteY159" fmla="*/ 6767202 h 9144001"/>
                  <a:gd name="connsiteX160" fmla="*/ 2735264 w 2814639"/>
                  <a:gd name="connsiteY160" fmla="*/ 6659253 h 9144001"/>
                  <a:gd name="connsiteX161" fmla="*/ 2708276 w 2814639"/>
                  <a:gd name="connsiteY161" fmla="*/ 6632265 h 9144001"/>
                  <a:gd name="connsiteX162" fmla="*/ 2600327 w 2814639"/>
                  <a:gd name="connsiteY162" fmla="*/ 6632265 h 9144001"/>
                  <a:gd name="connsiteX163" fmla="*/ 2573339 w 2814639"/>
                  <a:gd name="connsiteY163" fmla="*/ 6659253 h 9144001"/>
                  <a:gd name="connsiteX164" fmla="*/ 2573339 w 2814639"/>
                  <a:gd name="connsiteY164" fmla="*/ 7101530 h 9144001"/>
                  <a:gd name="connsiteX165" fmla="*/ 2600327 w 2814639"/>
                  <a:gd name="connsiteY165" fmla="*/ 7128518 h 9144001"/>
                  <a:gd name="connsiteX166" fmla="*/ 2708276 w 2814639"/>
                  <a:gd name="connsiteY166" fmla="*/ 7128518 h 9144001"/>
                  <a:gd name="connsiteX167" fmla="*/ 2735264 w 2814639"/>
                  <a:gd name="connsiteY167" fmla="*/ 7101530 h 9144001"/>
                  <a:gd name="connsiteX168" fmla="*/ 2735264 w 2814639"/>
                  <a:gd name="connsiteY168" fmla="*/ 6993581 h 9144001"/>
                  <a:gd name="connsiteX169" fmla="*/ 2708276 w 2814639"/>
                  <a:gd name="connsiteY169" fmla="*/ 6966593 h 9144001"/>
                  <a:gd name="connsiteX170" fmla="*/ 2600327 w 2814639"/>
                  <a:gd name="connsiteY170" fmla="*/ 6966593 h 9144001"/>
                  <a:gd name="connsiteX171" fmla="*/ 2573339 w 2814639"/>
                  <a:gd name="connsiteY171" fmla="*/ 6993581 h 9144001"/>
                  <a:gd name="connsiteX172" fmla="*/ 2573339 w 2814639"/>
                  <a:gd name="connsiteY172" fmla="*/ 7435858 h 9144001"/>
                  <a:gd name="connsiteX173" fmla="*/ 2600327 w 2814639"/>
                  <a:gd name="connsiteY173" fmla="*/ 7462846 h 9144001"/>
                  <a:gd name="connsiteX174" fmla="*/ 2708276 w 2814639"/>
                  <a:gd name="connsiteY174" fmla="*/ 7462846 h 9144001"/>
                  <a:gd name="connsiteX175" fmla="*/ 2735264 w 2814639"/>
                  <a:gd name="connsiteY175" fmla="*/ 7435858 h 9144001"/>
                  <a:gd name="connsiteX176" fmla="*/ 2735264 w 2814639"/>
                  <a:gd name="connsiteY176" fmla="*/ 7327909 h 9144001"/>
                  <a:gd name="connsiteX177" fmla="*/ 2708276 w 2814639"/>
                  <a:gd name="connsiteY177" fmla="*/ 7300921 h 9144001"/>
                  <a:gd name="connsiteX178" fmla="*/ 2600327 w 2814639"/>
                  <a:gd name="connsiteY178" fmla="*/ 7300921 h 9144001"/>
                  <a:gd name="connsiteX179" fmla="*/ 2573339 w 2814639"/>
                  <a:gd name="connsiteY179" fmla="*/ 7327909 h 9144001"/>
                  <a:gd name="connsiteX180" fmla="*/ 2573339 w 2814639"/>
                  <a:gd name="connsiteY180" fmla="*/ 7770186 h 9144001"/>
                  <a:gd name="connsiteX181" fmla="*/ 2600327 w 2814639"/>
                  <a:gd name="connsiteY181" fmla="*/ 7797174 h 9144001"/>
                  <a:gd name="connsiteX182" fmla="*/ 2708276 w 2814639"/>
                  <a:gd name="connsiteY182" fmla="*/ 7797174 h 9144001"/>
                  <a:gd name="connsiteX183" fmla="*/ 2735264 w 2814639"/>
                  <a:gd name="connsiteY183" fmla="*/ 7770186 h 9144001"/>
                  <a:gd name="connsiteX184" fmla="*/ 2735264 w 2814639"/>
                  <a:gd name="connsiteY184" fmla="*/ 7662237 h 9144001"/>
                  <a:gd name="connsiteX185" fmla="*/ 2708276 w 2814639"/>
                  <a:gd name="connsiteY185" fmla="*/ 7635249 h 9144001"/>
                  <a:gd name="connsiteX186" fmla="*/ 2600327 w 2814639"/>
                  <a:gd name="connsiteY186" fmla="*/ 7635249 h 9144001"/>
                  <a:gd name="connsiteX187" fmla="*/ 2573339 w 2814639"/>
                  <a:gd name="connsiteY187" fmla="*/ 7662237 h 9144001"/>
                  <a:gd name="connsiteX188" fmla="*/ 2573339 w 2814639"/>
                  <a:gd name="connsiteY188" fmla="*/ 8104514 h 9144001"/>
                  <a:gd name="connsiteX189" fmla="*/ 2600327 w 2814639"/>
                  <a:gd name="connsiteY189" fmla="*/ 8131502 h 9144001"/>
                  <a:gd name="connsiteX190" fmla="*/ 2708276 w 2814639"/>
                  <a:gd name="connsiteY190" fmla="*/ 8131502 h 9144001"/>
                  <a:gd name="connsiteX191" fmla="*/ 2735264 w 2814639"/>
                  <a:gd name="connsiteY191" fmla="*/ 8104514 h 9144001"/>
                  <a:gd name="connsiteX192" fmla="*/ 2735264 w 2814639"/>
                  <a:gd name="connsiteY192" fmla="*/ 7996565 h 9144001"/>
                  <a:gd name="connsiteX193" fmla="*/ 2708276 w 2814639"/>
                  <a:gd name="connsiteY193" fmla="*/ 7969577 h 9144001"/>
                  <a:gd name="connsiteX194" fmla="*/ 2600327 w 2814639"/>
                  <a:gd name="connsiteY194" fmla="*/ 7969577 h 9144001"/>
                  <a:gd name="connsiteX195" fmla="*/ 2573339 w 2814639"/>
                  <a:gd name="connsiteY195" fmla="*/ 7996565 h 9144001"/>
                  <a:gd name="connsiteX196" fmla="*/ 2573339 w 2814639"/>
                  <a:gd name="connsiteY196" fmla="*/ 8438842 h 9144001"/>
                  <a:gd name="connsiteX197" fmla="*/ 2600327 w 2814639"/>
                  <a:gd name="connsiteY197" fmla="*/ 8465830 h 9144001"/>
                  <a:gd name="connsiteX198" fmla="*/ 2708276 w 2814639"/>
                  <a:gd name="connsiteY198" fmla="*/ 8465830 h 9144001"/>
                  <a:gd name="connsiteX199" fmla="*/ 2735264 w 2814639"/>
                  <a:gd name="connsiteY199" fmla="*/ 8438842 h 9144001"/>
                  <a:gd name="connsiteX200" fmla="*/ 2735264 w 2814639"/>
                  <a:gd name="connsiteY200" fmla="*/ 8330893 h 9144001"/>
                  <a:gd name="connsiteX201" fmla="*/ 2708276 w 2814639"/>
                  <a:gd name="connsiteY201" fmla="*/ 8303905 h 9144001"/>
                  <a:gd name="connsiteX202" fmla="*/ 2600327 w 2814639"/>
                  <a:gd name="connsiteY202" fmla="*/ 8303905 h 9144001"/>
                  <a:gd name="connsiteX203" fmla="*/ 2573339 w 2814639"/>
                  <a:gd name="connsiteY203" fmla="*/ 8330893 h 9144001"/>
                  <a:gd name="connsiteX204" fmla="*/ 2573339 w 2814639"/>
                  <a:gd name="connsiteY204" fmla="*/ 8773170 h 9144001"/>
                  <a:gd name="connsiteX205" fmla="*/ 2600327 w 2814639"/>
                  <a:gd name="connsiteY205" fmla="*/ 8800158 h 9144001"/>
                  <a:gd name="connsiteX206" fmla="*/ 2708276 w 2814639"/>
                  <a:gd name="connsiteY206" fmla="*/ 8800158 h 9144001"/>
                  <a:gd name="connsiteX207" fmla="*/ 2735264 w 2814639"/>
                  <a:gd name="connsiteY207" fmla="*/ 8773170 h 9144001"/>
                  <a:gd name="connsiteX208" fmla="*/ 2735264 w 2814639"/>
                  <a:gd name="connsiteY208" fmla="*/ 8665221 h 9144001"/>
                  <a:gd name="connsiteX209" fmla="*/ 2708276 w 2814639"/>
                  <a:gd name="connsiteY209" fmla="*/ 8638233 h 9144001"/>
                  <a:gd name="connsiteX210" fmla="*/ 2600327 w 2814639"/>
                  <a:gd name="connsiteY210" fmla="*/ 8638233 h 9144001"/>
                  <a:gd name="connsiteX211" fmla="*/ 2573339 w 2814639"/>
                  <a:gd name="connsiteY211" fmla="*/ 8665221 h 9144001"/>
                  <a:gd name="connsiteX212" fmla="*/ 2573339 w 2814639"/>
                  <a:gd name="connsiteY212" fmla="*/ 9107488 h 9144001"/>
                  <a:gd name="connsiteX213" fmla="*/ 2600327 w 2814639"/>
                  <a:gd name="connsiteY213" fmla="*/ 9134476 h 9144001"/>
                  <a:gd name="connsiteX214" fmla="*/ 2708276 w 2814639"/>
                  <a:gd name="connsiteY214" fmla="*/ 9134476 h 9144001"/>
                  <a:gd name="connsiteX215" fmla="*/ 2735264 w 2814639"/>
                  <a:gd name="connsiteY215" fmla="*/ 9107488 h 9144001"/>
                  <a:gd name="connsiteX216" fmla="*/ 2735264 w 2814639"/>
                  <a:gd name="connsiteY216" fmla="*/ 8999539 h 9144001"/>
                  <a:gd name="connsiteX217" fmla="*/ 2708276 w 2814639"/>
                  <a:gd name="connsiteY217" fmla="*/ 8972551 h 9144001"/>
                  <a:gd name="connsiteX218" fmla="*/ 2600327 w 2814639"/>
                  <a:gd name="connsiteY218" fmla="*/ 8972551 h 9144001"/>
                  <a:gd name="connsiteX219" fmla="*/ 2573339 w 2814639"/>
                  <a:gd name="connsiteY219" fmla="*/ 8999539 h 9144001"/>
                  <a:gd name="connsiteX220" fmla="*/ 79375 w 2814639"/>
                  <a:gd name="connsiteY220" fmla="*/ 414973 h 9144001"/>
                  <a:gd name="connsiteX221" fmla="*/ 106363 w 2814639"/>
                  <a:gd name="connsiteY221" fmla="*/ 441961 h 9144001"/>
                  <a:gd name="connsiteX222" fmla="*/ 214312 w 2814639"/>
                  <a:gd name="connsiteY222" fmla="*/ 441961 h 9144001"/>
                  <a:gd name="connsiteX223" fmla="*/ 241300 w 2814639"/>
                  <a:gd name="connsiteY223" fmla="*/ 414973 h 9144001"/>
                  <a:gd name="connsiteX224" fmla="*/ 241300 w 2814639"/>
                  <a:gd name="connsiteY224" fmla="*/ 307024 h 9144001"/>
                  <a:gd name="connsiteX225" fmla="*/ 214312 w 2814639"/>
                  <a:gd name="connsiteY225" fmla="*/ 280036 h 9144001"/>
                  <a:gd name="connsiteX226" fmla="*/ 106363 w 2814639"/>
                  <a:gd name="connsiteY226" fmla="*/ 280036 h 9144001"/>
                  <a:gd name="connsiteX227" fmla="*/ 79375 w 2814639"/>
                  <a:gd name="connsiteY227" fmla="*/ 307024 h 9144001"/>
                  <a:gd name="connsiteX228" fmla="*/ 79375 w 2814639"/>
                  <a:gd name="connsiteY228" fmla="*/ 749301 h 9144001"/>
                  <a:gd name="connsiteX229" fmla="*/ 106363 w 2814639"/>
                  <a:gd name="connsiteY229" fmla="*/ 776289 h 9144001"/>
                  <a:gd name="connsiteX230" fmla="*/ 214312 w 2814639"/>
                  <a:gd name="connsiteY230" fmla="*/ 776289 h 9144001"/>
                  <a:gd name="connsiteX231" fmla="*/ 241300 w 2814639"/>
                  <a:gd name="connsiteY231" fmla="*/ 749301 h 9144001"/>
                  <a:gd name="connsiteX232" fmla="*/ 241300 w 2814639"/>
                  <a:gd name="connsiteY232" fmla="*/ 641352 h 9144001"/>
                  <a:gd name="connsiteX233" fmla="*/ 214312 w 2814639"/>
                  <a:gd name="connsiteY233" fmla="*/ 614364 h 9144001"/>
                  <a:gd name="connsiteX234" fmla="*/ 106363 w 2814639"/>
                  <a:gd name="connsiteY234" fmla="*/ 614364 h 9144001"/>
                  <a:gd name="connsiteX235" fmla="*/ 79375 w 2814639"/>
                  <a:gd name="connsiteY235" fmla="*/ 641352 h 9144001"/>
                  <a:gd name="connsiteX236" fmla="*/ 79375 w 2814639"/>
                  <a:gd name="connsiteY236" fmla="*/ 1083630 h 9144001"/>
                  <a:gd name="connsiteX237" fmla="*/ 106363 w 2814639"/>
                  <a:gd name="connsiteY237" fmla="*/ 1110617 h 9144001"/>
                  <a:gd name="connsiteX238" fmla="*/ 214312 w 2814639"/>
                  <a:gd name="connsiteY238" fmla="*/ 1110617 h 9144001"/>
                  <a:gd name="connsiteX239" fmla="*/ 241300 w 2814639"/>
                  <a:gd name="connsiteY239" fmla="*/ 1083630 h 9144001"/>
                  <a:gd name="connsiteX240" fmla="*/ 241300 w 2814639"/>
                  <a:gd name="connsiteY240" fmla="*/ 975680 h 9144001"/>
                  <a:gd name="connsiteX241" fmla="*/ 214312 w 2814639"/>
                  <a:gd name="connsiteY241" fmla="*/ 948692 h 9144001"/>
                  <a:gd name="connsiteX242" fmla="*/ 106363 w 2814639"/>
                  <a:gd name="connsiteY242" fmla="*/ 948692 h 9144001"/>
                  <a:gd name="connsiteX243" fmla="*/ 79375 w 2814639"/>
                  <a:gd name="connsiteY243" fmla="*/ 975680 h 9144001"/>
                  <a:gd name="connsiteX244" fmla="*/ 79375 w 2814639"/>
                  <a:gd name="connsiteY244" fmla="*/ 1417957 h 9144001"/>
                  <a:gd name="connsiteX245" fmla="*/ 106363 w 2814639"/>
                  <a:gd name="connsiteY245" fmla="*/ 1444946 h 9144001"/>
                  <a:gd name="connsiteX246" fmla="*/ 214312 w 2814639"/>
                  <a:gd name="connsiteY246" fmla="*/ 1444946 h 9144001"/>
                  <a:gd name="connsiteX247" fmla="*/ 241300 w 2814639"/>
                  <a:gd name="connsiteY247" fmla="*/ 1417957 h 9144001"/>
                  <a:gd name="connsiteX248" fmla="*/ 241300 w 2814639"/>
                  <a:gd name="connsiteY248" fmla="*/ 1310008 h 9144001"/>
                  <a:gd name="connsiteX249" fmla="*/ 214312 w 2814639"/>
                  <a:gd name="connsiteY249" fmla="*/ 1283021 h 9144001"/>
                  <a:gd name="connsiteX250" fmla="*/ 106363 w 2814639"/>
                  <a:gd name="connsiteY250" fmla="*/ 1283021 h 9144001"/>
                  <a:gd name="connsiteX251" fmla="*/ 79375 w 2814639"/>
                  <a:gd name="connsiteY251" fmla="*/ 1310008 h 9144001"/>
                  <a:gd name="connsiteX252" fmla="*/ 79375 w 2814639"/>
                  <a:gd name="connsiteY252" fmla="*/ 1752286 h 9144001"/>
                  <a:gd name="connsiteX253" fmla="*/ 106363 w 2814639"/>
                  <a:gd name="connsiteY253" fmla="*/ 1779274 h 9144001"/>
                  <a:gd name="connsiteX254" fmla="*/ 214312 w 2814639"/>
                  <a:gd name="connsiteY254" fmla="*/ 1779274 h 9144001"/>
                  <a:gd name="connsiteX255" fmla="*/ 241300 w 2814639"/>
                  <a:gd name="connsiteY255" fmla="*/ 1752286 h 9144001"/>
                  <a:gd name="connsiteX256" fmla="*/ 241300 w 2814639"/>
                  <a:gd name="connsiteY256" fmla="*/ 1644335 h 9144001"/>
                  <a:gd name="connsiteX257" fmla="*/ 214312 w 2814639"/>
                  <a:gd name="connsiteY257" fmla="*/ 1617347 h 9144001"/>
                  <a:gd name="connsiteX258" fmla="*/ 106363 w 2814639"/>
                  <a:gd name="connsiteY258" fmla="*/ 1617347 h 9144001"/>
                  <a:gd name="connsiteX259" fmla="*/ 79375 w 2814639"/>
                  <a:gd name="connsiteY259" fmla="*/ 1644335 h 9144001"/>
                  <a:gd name="connsiteX260" fmla="*/ 79375 w 2814639"/>
                  <a:gd name="connsiteY260" fmla="*/ 2086612 h 9144001"/>
                  <a:gd name="connsiteX261" fmla="*/ 106363 w 2814639"/>
                  <a:gd name="connsiteY261" fmla="*/ 2113600 h 9144001"/>
                  <a:gd name="connsiteX262" fmla="*/ 214312 w 2814639"/>
                  <a:gd name="connsiteY262" fmla="*/ 2113600 h 9144001"/>
                  <a:gd name="connsiteX263" fmla="*/ 241300 w 2814639"/>
                  <a:gd name="connsiteY263" fmla="*/ 2086612 h 9144001"/>
                  <a:gd name="connsiteX264" fmla="*/ 241300 w 2814639"/>
                  <a:gd name="connsiteY264" fmla="*/ 1978663 h 9144001"/>
                  <a:gd name="connsiteX265" fmla="*/ 214312 w 2814639"/>
                  <a:gd name="connsiteY265" fmla="*/ 1951674 h 9144001"/>
                  <a:gd name="connsiteX266" fmla="*/ 106363 w 2814639"/>
                  <a:gd name="connsiteY266" fmla="*/ 1951674 h 9144001"/>
                  <a:gd name="connsiteX267" fmla="*/ 79375 w 2814639"/>
                  <a:gd name="connsiteY267" fmla="*/ 1978663 h 9144001"/>
                  <a:gd name="connsiteX268" fmla="*/ 79375 w 2814639"/>
                  <a:gd name="connsiteY268" fmla="*/ 2420940 h 9144001"/>
                  <a:gd name="connsiteX269" fmla="*/ 106363 w 2814639"/>
                  <a:gd name="connsiteY269" fmla="*/ 2447928 h 9144001"/>
                  <a:gd name="connsiteX270" fmla="*/ 214312 w 2814639"/>
                  <a:gd name="connsiteY270" fmla="*/ 2447928 h 9144001"/>
                  <a:gd name="connsiteX271" fmla="*/ 241300 w 2814639"/>
                  <a:gd name="connsiteY271" fmla="*/ 2420940 h 9144001"/>
                  <a:gd name="connsiteX272" fmla="*/ 241300 w 2814639"/>
                  <a:gd name="connsiteY272" fmla="*/ 2312992 h 9144001"/>
                  <a:gd name="connsiteX273" fmla="*/ 214312 w 2814639"/>
                  <a:gd name="connsiteY273" fmla="*/ 2286004 h 9144001"/>
                  <a:gd name="connsiteX274" fmla="*/ 214315 w 2814639"/>
                  <a:gd name="connsiteY274" fmla="*/ 2286004 h 9144001"/>
                  <a:gd name="connsiteX275" fmla="*/ 214312 w 2814639"/>
                  <a:gd name="connsiteY275" fmla="*/ 2286003 h 9144001"/>
                  <a:gd name="connsiteX276" fmla="*/ 106363 w 2814639"/>
                  <a:gd name="connsiteY276" fmla="*/ 2286003 h 9144001"/>
                  <a:gd name="connsiteX277" fmla="*/ 106361 w 2814639"/>
                  <a:gd name="connsiteY277" fmla="*/ 2286004 h 9144001"/>
                  <a:gd name="connsiteX278" fmla="*/ 106363 w 2814639"/>
                  <a:gd name="connsiteY278" fmla="*/ 2286004 h 9144001"/>
                  <a:gd name="connsiteX279" fmla="*/ 79375 w 2814639"/>
                  <a:gd name="connsiteY279" fmla="*/ 2312992 h 9144001"/>
                  <a:gd name="connsiteX280" fmla="*/ 79375 w 2814639"/>
                  <a:gd name="connsiteY280" fmla="*/ 2755265 h 9144001"/>
                  <a:gd name="connsiteX281" fmla="*/ 106363 w 2814639"/>
                  <a:gd name="connsiteY281" fmla="*/ 2782253 h 9144001"/>
                  <a:gd name="connsiteX282" fmla="*/ 214312 w 2814639"/>
                  <a:gd name="connsiteY282" fmla="*/ 2782253 h 9144001"/>
                  <a:gd name="connsiteX283" fmla="*/ 241300 w 2814639"/>
                  <a:gd name="connsiteY283" fmla="*/ 2755265 h 9144001"/>
                  <a:gd name="connsiteX284" fmla="*/ 241300 w 2814639"/>
                  <a:gd name="connsiteY284" fmla="*/ 2647320 h 9144001"/>
                  <a:gd name="connsiteX285" fmla="*/ 214312 w 2814639"/>
                  <a:gd name="connsiteY285" fmla="*/ 2620332 h 9144001"/>
                  <a:gd name="connsiteX286" fmla="*/ 106363 w 2814639"/>
                  <a:gd name="connsiteY286" fmla="*/ 2620332 h 9144001"/>
                  <a:gd name="connsiteX287" fmla="*/ 79375 w 2814639"/>
                  <a:gd name="connsiteY287" fmla="*/ 2647320 h 9144001"/>
                  <a:gd name="connsiteX288" fmla="*/ 79375 w 2814639"/>
                  <a:gd name="connsiteY288" fmla="*/ 3089593 h 9144001"/>
                  <a:gd name="connsiteX289" fmla="*/ 106363 w 2814639"/>
                  <a:gd name="connsiteY289" fmla="*/ 3116581 h 9144001"/>
                  <a:gd name="connsiteX290" fmla="*/ 214312 w 2814639"/>
                  <a:gd name="connsiteY290" fmla="*/ 3116581 h 9144001"/>
                  <a:gd name="connsiteX291" fmla="*/ 241300 w 2814639"/>
                  <a:gd name="connsiteY291" fmla="*/ 3089593 h 9144001"/>
                  <a:gd name="connsiteX292" fmla="*/ 241300 w 2814639"/>
                  <a:gd name="connsiteY292" fmla="*/ 2981648 h 9144001"/>
                  <a:gd name="connsiteX293" fmla="*/ 214312 w 2814639"/>
                  <a:gd name="connsiteY293" fmla="*/ 2954660 h 9144001"/>
                  <a:gd name="connsiteX294" fmla="*/ 106363 w 2814639"/>
                  <a:gd name="connsiteY294" fmla="*/ 2954660 h 9144001"/>
                  <a:gd name="connsiteX295" fmla="*/ 79375 w 2814639"/>
                  <a:gd name="connsiteY295" fmla="*/ 2981648 h 9144001"/>
                  <a:gd name="connsiteX296" fmla="*/ 79375 w 2814639"/>
                  <a:gd name="connsiteY296" fmla="*/ 3423921 h 9144001"/>
                  <a:gd name="connsiteX297" fmla="*/ 106363 w 2814639"/>
                  <a:gd name="connsiteY297" fmla="*/ 3450909 h 9144001"/>
                  <a:gd name="connsiteX298" fmla="*/ 214312 w 2814639"/>
                  <a:gd name="connsiteY298" fmla="*/ 3450909 h 9144001"/>
                  <a:gd name="connsiteX299" fmla="*/ 241300 w 2814639"/>
                  <a:gd name="connsiteY299" fmla="*/ 3423921 h 9144001"/>
                  <a:gd name="connsiteX300" fmla="*/ 241300 w 2814639"/>
                  <a:gd name="connsiteY300" fmla="*/ 3315976 h 9144001"/>
                  <a:gd name="connsiteX301" fmla="*/ 214312 w 2814639"/>
                  <a:gd name="connsiteY301" fmla="*/ 3288988 h 9144001"/>
                  <a:gd name="connsiteX302" fmla="*/ 106363 w 2814639"/>
                  <a:gd name="connsiteY302" fmla="*/ 3288988 h 9144001"/>
                  <a:gd name="connsiteX303" fmla="*/ 79375 w 2814639"/>
                  <a:gd name="connsiteY303" fmla="*/ 3315976 h 9144001"/>
                  <a:gd name="connsiteX304" fmla="*/ 79375 w 2814639"/>
                  <a:gd name="connsiteY304" fmla="*/ 3758249 h 9144001"/>
                  <a:gd name="connsiteX305" fmla="*/ 106363 w 2814639"/>
                  <a:gd name="connsiteY305" fmla="*/ 3785237 h 9144001"/>
                  <a:gd name="connsiteX306" fmla="*/ 214312 w 2814639"/>
                  <a:gd name="connsiteY306" fmla="*/ 3785237 h 9144001"/>
                  <a:gd name="connsiteX307" fmla="*/ 241300 w 2814639"/>
                  <a:gd name="connsiteY307" fmla="*/ 3758249 h 9144001"/>
                  <a:gd name="connsiteX308" fmla="*/ 241300 w 2814639"/>
                  <a:gd name="connsiteY308" fmla="*/ 3650304 h 9144001"/>
                  <a:gd name="connsiteX309" fmla="*/ 214312 w 2814639"/>
                  <a:gd name="connsiteY309" fmla="*/ 3623316 h 9144001"/>
                  <a:gd name="connsiteX310" fmla="*/ 106363 w 2814639"/>
                  <a:gd name="connsiteY310" fmla="*/ 3623316 h 9144001"/>
                  <a:gd name="connsiteX311" fmla="*/ 79375 w 2814639"/>
                  <a:gd name="connsiteY311" fmla="*/ 3650304 h 9144001"/>
                  <a:gd name="connsiteX312" fmla="*/ 79375 w 2814639"/>
                  <a:gd name="connsiteY312" fmla="*/ 4092577 h 9144001"/>
                  <a:gd name="connsiteX313" fmla="*/ 106363 w 2814639"/>
                  <a:gd name="connsiteY313" fmla="*/ 4119565 h 9144001"/>
                  <a:gd name="connsiteX314" fmla="*/ 214312 w 2814639"/>
                  <a:gd name="connsiteY314" fmla="*/ 4119565 h 9144001"/>
                  <a:gd name="connsiteX315" fmla="*/ 241300 w 2814639"/>
                  <a:gd name="connsiteY315" fmla="*/ 4092577 h 9144001"/>
                  <a:gd name="connsiteX316" fmla="*/ 241300 w 2814639"/>
                  <a:gd name="connsiteY316" fmla="*/ 3984632 h 9144001"/>
                  <a:gd name="connsiteX317" fmla="*/ 214312 w 2814639"/>
                  <a:gd name="connsiteY317" fmla="*/ 3957644 h 9144001"/>
                  <a:gd name="connsiteX318" fmla="*/ 106363 w 2814639"/>
                  <a:gd name="connsiteY318" fmla="*/ 3957644 h 9144001"/>
                  <a:gd name="connsiteX319" fmla="*/ 79375 w 2814639"/>
                  <a:gd name="connsiteY319" fmla="*/ 3984632 h 9144001"/>
                  <a:gd name="connsiteX320" fmla="*/ 79375 w 2814639"/>
                  <a:gd name="connsiteY320" fmla="*/ 4426905 h 9144001"/>
                  <a:gd name="connsiteX321" fmla="*/ 106363 w 2814639"/>
                  <a:gd name="connsiteY321" fmla="*/ 4453893 h 9144001"/>
                  <a:gd name="connsiteX322" fmla="*/ 214312 w 2814639"/>
                  <a:gd name="connsiteY322" fmla="*/ 4453893 h 9144001"/>
                  <a:gd name="connsiteX323" fmla="*/ 241300 w 2814639"/>
                  <a:gd name="connsiteY323" fmla="*/ 4426905 h 9144001"/>
                  <a:gd name="connsiteX324" fmla="*/ 241300 w 2814639"/>
                  <a:gd name="connsiteY324" fmla="*/ 4318960 h 9144001"/>
                  <a:gd name="connsiteX325" fmla="*/ 214312 w 2814639"/>
                  <a:gd name="connsiteY325" fmla="*/ 4291973 h 9144001"/>
                  <a:gd name="connsiteX326" fmla="*/ 106363 w 2814639"/>
                  <a:gd name="connsiteY326" fmla="*/ 4291973 h 9144001"/>
                  <a:gd name="connsiteX327" fmla="*/ 79375 w 2814639"/>
                  <a:gd name="connsiteY327" fmla="*/ 4318960 h 9144001"/>
                  <a:gd name="connsiteX328" fmla="*/ 79375 w 2814639"/>
                  <a:gd name="connsiteY328" fmla="*/ 4761233 h 9144001"/>
                  <a:gd name="connsiteX329" fmla="*/ 106363 w 2814639"/>
                  <a:gd name="connsiteY329" fmla="*/ 4788221 h 9144001"/>
                  <a:gd name="connsiteX330" fmla="*/ 214312 w 2814639"/>
                  <a:gd name="connsiteY330" fmla="*/ 4788221 h 9144001"/>
                  <a:gd name="connsiteX331" fmla="*/ 241300 w 2814639"/>
                  <a:gd name="connsiteY331" fmla="*/ 4761233 h 9144001"/>
                  <a:gd name="connsiteX332" fmla="*/ 241300 w 2814639"/>
                  <a:gd name="connsiteY332" fmla="*/ 4653287 h 9144001"/>
                  <a:gd name="connsiteX333" fmla="*/ 214312 w 2814639"/>
                  <a:gd name="connsiteY333" fmla="*/ 4626299 h 9144001"/>
                  <a:gd name="connsiteX334" fmla="*/ 106363 w 2814639"/>
                  <a:gd name="connsiteY334" fmla="*/ 4626299 h 9144001"/>
                  <a:gd name="connsiteX335" fmla="*/ 79375 w 2814639"/>
                  <a:gd name="connsiteY335" fmla="*/ 4653287 h 9144001"/>
                  <a:gd name="connsiteX336" fmla="*/ 79375 w 2814639"/>
                  <a:gd name="connsiteY336" fmla="*/ 5095561 h 9144001"/>
                  <a:gd name="connsiteX337" fmla="*/ 106363 w 2814639"/>
                  <a:gd name="connsiteY337" fmla="*/ 5122549 h 9144001"/>
                  <a:gd name="connsiteX338" fmla="*/ 214312 w 2814639"/>
                  <a:gd name="connsiteY338" fmla="*/ 5122549 h 9144001"/>
                  <a:gd name="connsiteX339" fmla="*/ 241300 w 2814639"/>
                  <a:gd name="connsiteY339" fmla="*/ 5095561 h 9144001"/>
                  <a:gd name="connsiteX340" fmla="*/ 241300 w 2814639"/>
                  <a:gd name="connsiteY340" fmla="*/ 4987615 h 9144001"/>
                  <a:gd name="connsiteX341" fmla="*/ 214312 w 2814639"/>
                  <a:gd name="connsiteY341" fmla="*/ 4960626 h 9144001"/>
                  <a:gd name="connsiteX342" fmla="*/ 106363 w 2814639"/>
                  <a:gd name="connsiteY342" fmla="*/ 4960626 h 9144001"/>
                  <a:gd name="connsiteX343" fmla="*/ 79375 w 2814639"/>
                  <a:gd name="connsiteY343" fmla="*/ 4987615 h 9144001"/>
                  <a:gd name="connsiteX344" fmla="*/ 79375 w 2814639"/>
                  <a:gd name="connsiteY344" fmla="*/ 5429889 h 9144001"/>
                  <a:gd name="connsiteX345" fmla="*/ 106363 w 2814639"/>
                  <a:gd name="connsiteY345" fmla="*/ 5456877 h 9144001"/>
                  <a:gd name="connsiteX346" fmla="*/ 214312 w 2814639"/>
                  <a:gd name="connsiteY346" fmla="*/ 5456877 h 9144001"/>
                  <a:gd name="connsiteX347" fmla="*/ 241300 w 2814639"/>
                  <a:gd name="connsiteY347" fmla="*/ 5429889 h 9144001"/>
                  <a:gd name="connsiteX348" fmla="*/ 241300 w 2814639"/>
                  <a:gd name="connsiteY348" fmla="*/ 5321943 h 9144001"/>
                  <a:gd name="connsiteX349" fmla="*/ 214312 w 2814639"/>
                  <a:gd name="connsiteY349" fmla="*/ 5294955 h 9144001"/>
                  <a:gd name="connsiteX350" fmla="*/ 106363 w 2814639"/>
                  <a:gd name="connsiteY350" fmla="*/ 5294955 h 9144001"/>
                  <a:gd name="connsiteX351" fmla="*/ 79375 w 2814639"/>
                  <a:gd name="connsiteY351" fmla="*/ 5321943 h 9144001"/>
                  <a:gd name="connsiteX352" fmla="*/ 79375 w 2814639"/>
                  <a:gd name="connsiteY352" fmla="*/ 5764217 h 9144001"/>
                  <a:gd name="connsiteX353" fmla="*/ 106363 w 2814639"/>
                  <a:gd name="connsiteY353" fmla="*/ 5791205 h 9144001"/>
                  <a:gd name="connsiteX354" fmla="*/ 214312 w 2814639"/>
                  <a:gd name="connsiteY354" fmla="*/ 5791205 h 9144001"/>
                  <a:gd name="connsiteX355" fmla="*/ 241300 w 2814639"/>
                  <a:gd name="connsiteY355" fmla="*/ 5764217 h 9144001"/>
                  <a:gd name="connsiteX356" fmla="*/ 241300 w 2814639"/>
                  <a:gd name="connsiteY356" fmla="*/ 5656271 h 9144001"/>
                  <a:gd name="connsiteX357" fmla="*/ 214312 w 2814639"/>
                  <a:gd name="connsiteY357" fmla="*/ 5629281 h 9144001"/>
                  <a:gd name="connsiteX358" fmla="*/ 106363 w 2814639"/>
                  <a:gd name="connsiteY358" fmla="*/ 5629281 h 9144001"/>
                  <a:gd name="connsiteX359" fmla="*/ 79375 w 2814639"/>
                  <a:gd name="connsiteY359" fmla="*/ 5656271 h 9144001"/>
                  <a:gd name="connsiteX360" fmla="*/ 79375 w 2814639"/>
                  <a:gd name="connsiteY360" fmla="*/ 6098535 h 9144001"/>
                  <a:gd name="connsiteX361" fmla="*/ 106363 w 2814639"/>
                  <a:gd name="connsiteY361" fmla="*/ 6125523 h 9144001"/>
                  <a:gd name="connsiteX362" fmla="*/ 214312 w 2814639"/>
                  <a:gd name="connsiteY362" fmla="*/ 6125523 h 9144001"/>
                  <a:gd name="connsiteX363" fmla="*/ 241300 w 2814639"/>
                  <a:gd name="connsiteY363" fmla="*/ 6098535 h 9144001"/>
                  <a:gd name="connsiteX364" fmla="*/ 241300 w 2814639"/>
                  <a:gd name="connsiteY364" fmla="*/ 5990596 h 9144001"/>
                  <a:gd name="connsiteX365" fmla="*/ 214312 w 2814639"/>
                  <a:gd name="connsiteY365" fmla="*/ 5963608 h 9144001"/>
                  <a:gd name="connsiteX366" fmla="*/ 106363 w 2814639"/>
                  <a:gd name="connsiteY366" fmla="*/ 5963608 h 9144001"/>
                  <a:gd name="connsiteX367" fmla="*/ 79375 w 2814639"/>
                  <a:gd name="connsiteY367" fmla="*/ 5990596 h 9144001"/>
                  <a:gd name="connsiteX368" fmla="*/ 79375 w 2814639"/>
                  <a:gd name="connsiteY368" fmla="*/ 6432873 h 9144001"/>
                  <a:gd name="connsiteX369" fmla="*/ 106363 w 2814639"/>
                  <a:gd name="connsiteY369" fmla="*/ 6459861 h 9144001"/>
                  <a:gd name="connsiteX370" fmla="*/ 214312 w 2814639"/>
                  <a:gd name="connsiteY370" fmla="*/ 6459861 h 9144001"/>
                  <a:gd name="connsiteX371" fmla="*/ 241300 w 2814639"/>
                  <a:gd name="connsiteY371" fmla="*/ 6432873 h 9144001"/>
                  <a:gd name="connsiteX372" fmla="*/ 241300 w 2814639"/>
                  <a:gd name="connsiteY372" fmla="*/ 6324924 h 9144001"/>
                  <a:gd name="connsiteX373" fmla="*/ 214312 w 2814639"/>
                  <a:gd name="connsiteY373" fmla="*/ 6297936 h 9144001"/>
                  <a:gd name="connsiteX374" fmla="*/ 106363 w 2814639"/>
                  <a:gd name="connsiteY374" fmla="*/ 6297936 h 9144001"/>
                  <a:gd name="connsiteX375" fmla="*/ 79375 w 2814639"/>
                  <a:gd name="connsiteY375" fmla="*/ 6324924 h 9144001"/>
                  <a:gd name="connsiteX376" fmla="*/ 79375 w 2814639"/>
                  <a:gd name="connsiteY376" fmla="*/ 6767201 h 9144001"/>
                  <a:gd name="connsiteX377" fmla="*/ 106363 w 2814639"/>
                  <a:gd name="connsiteY377" fmla="*/ 6794189 h 9144001"/>
                  <a:gd name="connsiteX378" fmla="*/ 214312 w 2814639"/>
                  <a:gd name="connsiteY378" fmla="*/ 6794189 h 9144001"/>
                  <a:gd name="connsiteX379" fmla="*/ 241300 w 2814639"/>
                  <a:gd name="connsiteY379" fmla="*/ 6767201 h 9144001"/>
                  <a:gd name="connsiteX380" fmla="*/ 241300 w 2814639"/>
                  <a:gd name="connsiteY380" fmla="*/ 6659252 h 9144001"/>
                  <a:gd name="connsiteX381" fmla="*/ 214312 w 2814639"/>
                  <a:gd name="connsiteY381" fmla="*/ 6632264 h 9144001"/>
                  <a:gd name="connsiteX382" fmla="*/ 106363 w 2814639"/>
                  <a:gd name="connsiteY382" fmla="*/ 6632264 h 9144001"/>
                  <a:gd name="connsiteX383" fmla="*/ 79375 w 2814639"/>
                  <a:gd name="connsiteY383" fmla="*/ 6659252 h 9144001"/>
                  <a:gd name="connsiteX384" fmla="*/ 79375 w 2814639"/>
                  <a:gd name="connsiteY384" fmla="*/ 7101529 h 9144001"/>
                  <a:gd name="connsiteX385" fmla="*/ 106363 w 2814639"/>
                  <a:gd name="connsiteY385" fmla="*/ 7128517 h 9144001"/>
                  <a:gd name="connsiteX386" fmla="*/ 214312 w 2814639"/>
                  <a:gd name="connsiteY386" fmla="*/ 7128517 h 9144001"/>
                  <a:gd name="connsiteX387" fmla="*/ 241300 w 2814639"/>
                  <a:gd name="connsiteY387" fmla="*/ 7101529 h 9144001"/>
                  <a:gd name="connsiteX388" fmla="*/ 241300 w 2814639"/>
                  <a:gd name="connsiteY388" fmla="*/ 6993580 h 9144001"/>
                  <a:gd name="connsiteX389" fmla="*/ 214312 w 2814639"/>
                  <a:gd name="connsiteY389" fmla="*/ 6966592 h 9144001"/>
                  <a:gd name="connsiteX390" fmla="*/ 106363 w 2814639"/>
                  <a:gd name="connsiteY390" fmla="*/ 6966592 h 9144001"/>
                  <a:gd name="connsiteX391" fmla="*/ 79375 w 2814639"/>
                  <a:gd name="connsiteY391" fmla="*/ 6993580 h 9144001"/>
                  <a:gd name="connsiteX392" fmla="*/ 79375 w 2814639"/>
                  <a:gd name="connsiteY392" fmla="*/ 7435857 h 9144001"/>
                  <a:gd name="connsiteX393" fmla="*/ 106363 w 2814639"/>
                  <a:gd name="connsiteY393" fmla="*/ 7462845 h 9144001"/>
                  <a:gd name="connsiteX394" fmla="*/ 214312 w 2814639"/>
                  <a:gd name="connsiteY394" fmla="*/ 7462845 h 9144001"/>
                  <a:gd name="connsiteX395" fmla="*/ 241300 w 2814639"/>
                  <a:gd name="connsiteY395" fmla="*/ 7435857 h 9144001"/>
                  <a:gd name="connsiteX396" fmla="*/ 241300 w 2814639"/>
                  <a:gd name="connsiteY396" fmla="*/ 7327908 h 9144001"/>
                  <a:gd name="connsiteX397" fmla="*/ 214312 w 2814639"/>
                  <a:gd name="connsiteY397" fmla="*/ 7300920 h 9144001"/>
                  <a:gd name="connsiteX398" fmla="*/ 106363 w 2814639"/>
                  <a:gd name="connsiteY398" fmla="*/ 7300920 h 9144001"/>
                  <a:gd name="connsiteX399" fmla="*/ 79375 w 2814639"/>
                  <a:gd name="connsiteY399" fmla="*/ 7327908 h 9144001"/>
                  <a:gd name="connsiteX400" fmla="*/ 79375 w 2814639"/>
                  <a:gd name="connsiteY400" fmla="*/ 7770185 h 9144001"/>
                  <a:gd name="connsiteX401" fmla="*/ 106363 w 2814639"/>
                  <a:gd name="connsiteY401" fmla="*/ 7797173 h 9144001"/>
                  <a:gd name="connsiteX402" fmla="*/ 214312 w 2814639"/>
                  <a:gd name="connsiteY402" fmla="*/ 7797173 h 9144001"/>
                  <a:gd name="connsiteX403" fmla="*/ 241300 w 2814639"/>
                  <a:gd name="connsiteY403" fmla="*/ 7770185 h 9144001"/>
                  <a:gd name="connsiteX404" fmla="*/ 241300 w 2814639"/>
                  <a:gd name="connsiteY404" fmla="*/ 7662236 h 9144001"/>
                  <a:gd name="connsiteX405" fmla="*/ 214312 w 2814639"/>
                  <a:gd name="connsiteY405" fmla="*/ 7635248 h 9144001"/>
                  <a:gd name="connsiteX406" fmla="*/ 106363 w 2814639"/>
                  <a:gd name="connsiteY406" fmla="*/ 7635248 h 9144001"/>
                  <a:gd name="connsiteX407" fmla="*/ 79375 w 2814639"/>
                  <a:gd name="connsiteY407" fmla="*/ 7662236 h 9144001"/>
                  <a:gd name="connsiteX408" fmla="*/ 79375 w 2814639"/>
                  <a:gd name="connsiteY408" fmla="*/ 8104513 h 9144001"/>
                  <a:gd name="connsiteX409" fmla="*/ 106363 w 2814639"/>
                  <a:gd name="connsiteY409" fmla="*/ 8131501 h 9144001"/>
                  <a:gd name="connsiteX410" fmla="*/ 214312 w 2814639"/>
                  <a:gd name="connsiteY410" fmla="*/ 8131501 h 9144001"/>
                  <a:gd name="connsiteX411" fmla="*/ 241300 w 2814639"/>
                  <a:gd name="connsiteY411" fmla="*/ 8104513 h 9144001"/>
                  <a:gd name="connsiteX412" fmla="*/ 241300 w 2814639"/>
                  <a:gd name="connsiteY412" fmla="*/ 7996564 h 9144001"/>
                  <a:gd name="connsiteX413" fmla="*/ 214312 w 2814639"/>
                  <a:gd name="connsiteY413" fmla="*/ 7969576 h 9144001"/>
                  <a:gd name="connsiteX414" fmla="*/ 106363 w 2814639"/>
                  <a:gd name="connsiteY414" fmla="*/ 7969576 h 9144001"/>
                  <a:gd name="connsiteX415" fmla="*/ 79375 w 2814639"/>
                  <a:gd name="connsiteY415" fmla="*/ 7996564 h 9144001"/>
                  <a:gd name="connsiteX416" fmla="*/ 79375 w 2814639"/>
                  <a:gd name="connsiteY416" fmla="*/ 8438841 h 9144001"/>
                  <a:gd name="connsiteX417" fmla="*/ 106363 w 2814639"/>
                  <a:gd name="connsiteY417" fmla="*/ 8465829 h 9144001"/>
                  <a:gd name="connsiteX418" fmla="*/ 214312 w 2814639"/>
                  <a:gd name="connsiteY418" fmla="*/ 8465829 h 9144001"/>
                  <a:gd name="connsiteX419" fmla="*/ 241300 w 2814639"/>
                  <a:gd name="connsiteY419" fmla="*/ 8438841 h 9144001"/>
                  <a:gd name="connsiteX420" fmla="*/ 241300 w 2814639"/>
                  <a:gd name="connsiteY420" fmla="*/ 8330892 h 9144001"/>
                  <a:gd name="connsiteX421" fmla="*/ 214312 w 2814639"/>
                  <a:gd name="connsiteY421" fmla="*/ 8303904 h 9144001"/>
                  <a:gd name="connsiteX422" fmla="*/ 106363 w 2814639"/>
                  <a:gd name="connsiteY422" fmla="*/ 8303904 h 9144001"/>
                  <a:gd name="connsiteX423" fmla="*/ 79375 w 2814639"/>
                  <a:gd name="connsiteY423" fmla="*/ 8330892 h 9144001"/>
                  <a:gd name="connsiteX424" fmla="*/ 79375 w 2814639"/>
                  <a:gd name="connsiteY424" fmla="*/ 8773169 h 9144001"/>
                  <a:gd name="connsiteX425" fmla="*/ 106363 w 2814639"/>
                  <a:gd name="connsiteY425" fmla="*/ 8800157 h 9144001"/>
                  <a:gd name="connsiteX426" fmla="*/ 214312 w 2814639"/>
                  <a:gd name="connsiteY426" fmla="*/ 8800157 h 9144001"/>
                  <a:gd name="connsiteX427" fmla="*/ 241300 w 2814639"/>
                  <a:gd name="connsiteY427" fmla="*/ 8773169 h 9144001"/>
                  <a:gd name="connsiteX428" fmla="*/ 241300 w 2814639"/>
                  <a:gd name="connsiteY428" fmla="*/ 8665220 h 9144001"/>
                  <a:gd name="connsiteX429" fmla="*/ 214312 w 2814639"/>
                  <a:gd name="connsiteY429" fmla="*/ 8638232 h 9144001"/>
                  <a:gd name="connsiteX430" fmla="*/ 106363 w 2814639"/>
                  <a:gd name="connsiteY430" fmla="*/ 8638232 h 9144001"/>
                  <a:gd name="connsiteX431" fmla="*/ 79375 w 2814639"/>
                  <a:gd name="connsiteY431" fmla="*/ 8665220 h 9144001"/>
                  <a:gd name="connsiteX432" fmla="*/ 79375 w 2814639"/>
                  <a:gd name="connsiteY432" fmla="*/ 9107487 h 9144001"/>
                  <a:gd name="connsiteX433" fmla="*/ 106363 w 2814639"/>
                  <a:gd name="connsiteY433" fmla="*/ 9134475 h 9144001"/>
                  <a:gd name="connsiteX434" fmla="*/ 214312 w 2814639"/>
                  <a:gd name="connsiteY434" fmla="*/ 9134475 h 9144001"/>
                  <a:gd name="connsiteX435" fmla="*/ 241300 w 2814639"/>
                  <a:gd name="connsiteY435" fmla="*/ 9107487 h 9144001"/>
                  <a:gd name="connsiteX436" fmla="*/ 241300 w 2814639"/>
                  <a:gd name="connsiteY436" fmla="*/ 8999538 h 9144001"/>
                  <a:gd name="connsiteX437" fmla="*/ 214312 w 2814639"/>
                  <a:gd name="connsiteY437" fmla="*/ 8972550 h 9144001"/>
                  <a:gd name="connsiteX438" fmla="*/ 106363 w 2814639"/>
                  <a:gd name="connsiteY438" fmla="*/ 8972550 h 9144001"/>
                  <a:gd name="connsiteX439" fmla="*/ 79375 w 2814639"/>
                  <a:gd name="connsiteY439" fmla="*/ 8999538 h 9144001"/>
                  <a:gd name="connsiteX440" fmla="*/ 0 w 2814639"/>
                  <a:gd name="connsiteY440" fmla="*/ 9144000 h 9144001"/>
                  <a:gd name="connsiteX441" fmla="*/ 0 w 2814639"/>
                  <a:gd name="connsiteY441" fmla="*/ 6135048 h 9144001"/>
                  <a:gd name="connsiteX442" fmla="*/ 0 w 2814639"/>
                  <a:gd name="connsiteY442" fmla="*/ 2286004 h 9144001"/>
                  <a:gd name="connsiteX443" fmla="*/ 0 w 2814639"/>
                  <a:gd name="connsiteY443" fmla="*/ 0 h 9144001"/>
                  <a:gd name="connsiteX444" fmla="*/ 79375 w 2814639"/>
                  <a:gd name="connsiteY444" fmla="*/ 0 h 9144001"/>
                  <a:gd name="connsiteX445" fmla="*/ 79375 w 2814639"/>
                  <a:gd name="connsiteY445" fmla="*/ 80645 h 9144001"/>
                  <a:gd name="connsiteX446" fmla="*/ 106363 w 2814639"/>
                  <a:gd name="connsiteY446" fmla="*/ 107633 h 9144001"/>
                  <a:gd name="connsiteX447" fmla="*/ 214312 w 2814639"/>
                  <a:gd name="connsiteY447" fmla="*/ 107633 h 9144001"/>
                  <a:gd name="connsiteX448" fmla="*/ 241300 w 2814639"/>
                  <a:gd name="connsiteY448" fmla="*/ 80645 h 9144001"/>
                  <a:gd name="connsiteX449" fmla="*/ 241300 w 2814639"/>
                  <a:gd name="connsiteY449" fmla="*/ 0 h 9144001"/>
                  <a:gd name="connsiteX450" fmla="*/ 2573339 w 2814639"/>
                  <a:gd name="connsiteY450" fmla="*/ 0 h 9144001"/>
                  <a:gd name="connsiteX451" fmla="*/ 2573339 w 2814639"/>
                  <a:gd name="connsiteY451" fmla="*/ 80646 h 9144001"/>
                  <a:gd name="connsiteX452" fmla="*/ 2600327 w 2814639"/>
                  <a:gd name="connsiteY452" fmla="*/ 107634 h 9144001"/>
                  <a:gd name="connsiteX453" fmla="*/ 2708276 w 2814639"/>
                  <a:gd name="connsiteY453" fmla="*/ 107634 h 9144001"/>
                  <a:gd name="connsiteX454" fmla="*/ 2735264 w 2814639"/>
                  <a:gd name="connsiteY454" fmla="*/ 80646 h 9144001"/>
                  <a:gd name="connsiteX455" fmla="*/ 2735264 w 2814639"/>
                  <a:gd name="connsiteY455" fmla="*/ 0 h 9144001"/>
                  <a:gd name="connsiteX456" fmla="*/ 2814639 w 2814639"/>
                  <a:gd name="connsiteY456" fmla="*/ 0 h 9144001"/>
                  <a:gd name="connsiteX457" fmla="*/ 2814639 w 2814639"/>
                  <a:gd name="connsiteY457" fmla="*/ 2286005 h 9144001"/>
                  <a:gd name="connsiteX458" fmla="*/ 2814639 w 2814639"/>
                  <a:gd name="connsiteY458" fmla="*/ 6135049 h 9144001"/>
                  <a:gd name="connsiteX459" fmla="*/ 2814639 w 2814639"/>
                  <a:gd name="connsiteY459" fmla="*/ 9144001 h 9144001"/>
                  <a:gd name="connsiteX460" fmla="*/ 1095378 w 2814639"/>
                  <a:gd name="connsiteY460" fmla="*/ 9144001 h 9144001"/>
                  <a:gd name="connsiteX461" fmla="*/ 1062038 w 2814639"/>
                  <a:gd name="connsiteY461" fmla="*/ 9144001 h 9144001"/>
                  <a:gd name="connsiteX462" fmla="*/ 446239 w 2814639"/>
                  <a:gd name="connsiteY462" fmla="*/ 9144001 h 9144001"/>
                  <a:gd name="connsiteX463" fmla="*/ 446239 w 2814639"/>
                  <a:gd name="connsiteY463" fmla="*/ 9144000 h 9144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</a:cxnLst>
                <a:rect l="l" t="t" r="r" b="b"/>
                <a:pathLst>
                  <a:path w="2814639" h="9144001">
                    <a:moveTo>
                      <a:pt x="2573339" y="414974"/>
                    </a:moveTo>
                    <a:cubicBezTo>
                      <a:pt x="2573339" y="429879"/>
                      <a:pt x="2585422" y="441962"/>
                      <a:pt x="2600327" y="441962"/>
                    </a:cubicBezTo>
                    <a:lnTo>
                      <a:pt x="2708276" y="441962"/>
                    </a:lnTo>
                    <a:cubicBezTo>
                      <a:pt x="2723181" y="441962"/>
                      <a:pt x="2735264" y="429879"/>
                      <a:pt x="2735264" y="414974"/>
                    </a:cubicBezTo>
                    <a:lnTo>
                      <a:pt x="2735264" y="307025"/>
                    </a:lnTo>
                    <a:cubicBezTo>
                      <a:pt x="2735264" y="292120"/>
                      <a:pt x="2723181" y="280037"/>
                      <a:pt x="2708276" y="280037"/>
                    </a:cubicBezTo>
                    <a:lnTo>
                      <a:pt x="2600327" y="280037"/>
                    </a:lnTo>
                    <a:cubicBezTo>
                      <a:pt x="2585422" y="280037"/>
                      <a:pt x="2573339" y="292120"/>
                      <a:pt x="2573339" y="307025"/>
                    </a:cubicBezTo>
                    <a:close/>
                    <a:moveTo>
                      <a:pt x="2573339" y="749302"/>
                    </a:moveTo>
                    <a:cubicBezTo>
                      <a:pt x="2573339" y="764207"/>
                      <a:pt x="2585422" y="776290"/>
                      <a:pt x="2600327" y="776290"/>
                    </a:cubicBezTo>
                    <a:lnTo>
                      <a:pt x="2708276" y="776290"/>
                    </a:lnTo>
                    <a:cubicBezTo>
                      <a:pt x="2723181" y="776290"/>
                      <a:pt x="2735264" y="764207"/>
                      <a:pt x="2735264" y="749302"/>
                    </a:cubicBezTo>
                    <a:lnTo>
                      <a:pt x="2735264" y="641353"/>
                    </a:lnTo>
                    <a:cubicBezTo>
                      <a:pt x="2735264" y="626448"/>
                      <a:pt x="2723181" y="614365"/>
                      <a:pt x="2708276" y="614365"/>
                    </a:cubicBezTo>
                    <a:lnTo>
                      <a:pt x="2600327" y="614365"/>
                    </a:lnTo>
                    <a:cubicBezTo>
                      <a:pt x="2585422" y="614365"/>
                      <a:pt x="2573339" y="626448"/>
                      <a:pt x="2573339" y="641353"/>
                    </a:cubicBezTo>
                    <a:close/>
                    <a:moveTo>
                      <a:pt x="2573339" y="1083631"/>
                    </a:moveTo>
                    <a:cubicBezTo>
                      <a:pt x="2573339" y="1098535"/>
                      <a:pt x="2585422" y="1110618"/>
                      <a:pt x="2600327" y="1110618"/>
                    </a:cubicBezTo>
                    <a:lnTo>
                      <a:pt x="2708276" y="1110618"/>
                    </a:lnTo>
                    <a:cubicBezTo>
                      <a:pt x="2723181" y="1110618"/>
                      <a:pt x="2735264" y="1098535"/>
                      <a:pt x="2735264" y="1083631"/>
                    </a:cubicBezTo>
                    <a:lnTo>
                      <a:pt x="2735264" y="975681"/>
                    </a:lnTo>
                    <a:cubicBezTo>
                      <a:pt x="2735264" y="960776"/>
                      <a:pt x="2723181" y="948693"/>
                      <a:pt x="2708276" y="948693"/>
                    </a:cubicBezTo>
                    <a:lnTo>
                      <a:pt x="2600327" y="948693"/>
                    </a:lnTo>
                    <a:cubicBezTo>
                      <a:pt x="2585422" y="948693"/>
                      <a:pt x="2573339" y="960776"/>
                      <a:pt x="2573339" y="975681"/>
                    </a:cubicBezTo>
                    <a:close/>
                    <a:moveTo>
                      <a:pt x="2573339" y="1417958"/>
                    </a:moveTo>
                    <a:cubicBezTo>
                      <a:pt x="2573339" y="1432862"/>
                      <a:pt x="2585422" y="1444947"/>
                      <a:pt x="2600327" y="1444947"/>
                    </a:cubicBezTo>
                    <a:lnTo>
                      <a:pt x="2708276" y="1444947"/>
                    </a:lnTo>
                    <a:cubicBezTo>
                      <a:pt x="2723181" y="1444947"/>
                      <a:pt x="2735264" y="1432862"/>
                      <a:pt x="2735264" y="1417958"/>
                    </a:cubicBezTo>
                    <a:lnTo>
                      <a:pt x="2735264" y="1310009"/>
                    </a:lnTo>
                    <a:cubicBezTo>
                      <a:pt x="2735264" y="1295105"/>
                      <a:pt x="2723181" y="1283022"/>
                      <a:pt x="2708276" y="1283022"/>
                    </a:cubicBezTo>
                    <a:lnTo>
                      <a:pt x="2600327" y="1283022"/>
                    </a:lnTo>
                    <a:cubicBezTo>
                      <a:pt x="2585422" y="1283022"/>
                      <a:pt x="2573339" y="1295105"/>
                      <a:pt x="2573339" y="1310009"/>
                    </a:cubicBezTo>
                    <a:close/>
                    <a:moveTo>
                      <a:pt x="2573339" y="1752287"/>
                    </a:moveTo>
                    <a:cubicBezTo>
                      <a:pt x="2573339" y="1767191"/>
                      <a:pt x="2585422" y="1779275"/>
                      <a:pt x="2600327" y="1779275"/>
                    </a:cubicBezTo>
                    <a:lnTo>
                      <a:pt x="2708276" y="1779275"/>
                    </a:lnTo>
                    <a:cubicBezTo>
                      <a:pt x="2723181" y="1779275"/>
                      <a:pt x="2735264" y="1767191"/>
                      <a:pt x="2735264" y="1752287"/>
                    </a:cubicBezTo>
                    <a:lnTo>
                      <a:pt x="2735264" y="1644336"/>
                    </a:lnTo>
                    <a:cubicBezTo>
                      <a:pt x="2735264" y="1629431"/>
                      <a:pt x="2723181" y="1617348"/>
                      <a:pt x="2708276" y="1617348"/>
                    </a:cubicBezTo>
                    <a:lnTo>
                      <a:pt x="2600327" y="1617348"/>
                    </a:lnTo>
                    <a:cubicBezTo>
                      <a:pt x="2585422" y="1617348"/>
                      <a:pt x="2573339" y="1629431"/>
                      <a:pt x="2573339" y="1644336"/>
                    </a:cubicBezTo>
                    <a:close/>
                    <a:moveTo>
                      <a:pt x="2573339" y="2086613"/>
                    </a:moveTo>
                    <a:cubicBezTo>
                      <a:pt x="2573339" y="2101518"/>
                      <a:pt x="2585422" y="2113601"/>
                      <a:pt x="2600327" y="2113601"/>
                    </a:cubicBezTo>
                    <a:lnTo>
                      <a:pt x="2708276" y="2113601"/>
                    </a:lnTo>
                    <a:cubicBezTo>
                      <a:pt x="2723181" y="2113601"/>
                      <a:pt x="2735264" y="2101518"/>
                      <a:pt x="2735264" y="2086613"/>
                    </a:cubicBezTo>
                    <a:lnTo>
                      <a:pt x="2735264" y="1978664"/>
                    </a:lnTo>
                    <a:cubicBezTo>
                      <a:pt x="2735264" y="1963759"/>
                      <a:pt x="2723181" y="1951675"/>
                      <a:pt x="2708276" y="1951675"/>
                    </a:cubicBezTo>
                    <a:lnTo>
                      <a:pt x="2600327" y="1951675"/>
                    </a:lnTo>
                    <a:cubicBezTo>
                      <a:pt x="2585422" y="1951675"/>
                      <a:pt x="2573339" y="1963759"/>
                      <a:pt x="2573339" y="1978664"/>
                    </a:cubicBezTo>
                    <a:close/>
                    <a:moveTo>
                      <a:pt x="2573339" y="2420941"/>
                    </a:moveTo>
                    <a:cubicBezTo>
                      <a:pt x="2573339" y="2435846"/>
                      <a:pt x="2585422" y="2447929"/>
                      <a:pt x="2600327" y="2447929"/>
                    </a:cubicBezTo>
                    <a:lnTo>
                      <a:pt x="2708276" y="2447929"/>
                    </a:lnTo>
                    <a:cubicBezTo>
                      <a:pt x="2723181" y="2447929"/>
                      <a:pt x="2735264" y="2435846"/>
                      <a:pt x="2735264" y="2420941"/>
                    </a:cubicBezTo>
                    <a:lnTo>
                      <a:pt x="2735264" y="2312993"/>
                    </a:lnTo>
                    <a:cubicBezTo>
                      <a:pt x="2735264" y="2298088"/>
                      <a:pt x="2723181" y="2286005"/>
                      <a:pt x="2708276" y="2286005"/>
                    </a:cubicBezTo>
                    <a:lnTo>
                      <a:pt x="2708278" y="2286005"/>
                    </a:lnTo>
                    <a:lnTo>
                      <a:pt x="2708276" y="2286004"/>
                    </a:lnTo>
                    <a:lnTo>
                      <a:pt x="2600327" y="2286004"/>
                    </a:lnTo>
                    <a:lnTo>
                      <a:pt x="2600324" y="2286005"/>
                    </a:lnTo>
                    <a:lnTo>
                      <a:pt x="2600327" y="2286005"/>
                    </a:lnTo>
                    <a:cubicBezTo>
                      <a:pt x="2585422" y="2286005"/>
                      <a:pt x="2573339" y="2298088"/>
                      <a:pt x="2573339" y="2312993"/>
                    </a:cubicBezTo>
                    <a:close/>
                    <a:moveTo>
                      <a:pt x="2573339" y="2755266"/>
                    </a:moveTo>
                    <a:cubicBezTo>
                      <a:pt x="2573339" y="2770171"/>
                      <a:pt x="2585422" y="2782254"/>
                      <a:pt x="2600327" y="2782254"/>
                    </a:cubicBezTo>
                    <a:lnTo>
                      <a:pt x="2708276" y="2782254"/>
                    </a:lnTo>
                    <a:cubicBezTo>
                      <a:pt x="2723181" y="2782254"/>
                      <a:pt x="2735264" y="2770171"/>
                      <a:pt x="2735264" y="2755266"/>
                    </a:cubicBezTo>
                    <a:lnTo>
                      <a:pt x="2735264" y="2647321"/>
                    </a:lnTo>
                    <a:cubicBezTo>
                      <a:pt x="2735264" y="2632416"/>
                      <a:pt x="2723181" y="2620333"/>
                      <a:pt x="2708276" y="2620333"/>
                    </a:cubicBezTo>
                    <a:lnTo>
                      <a:pt x="2600327" y="2620333"/>
                    </a:lnTo>
                    <a:cubicBezTo>
                      <a:pt x="2585422" y="2620333"/>
                      <a:pt x="2573339" y="2632416"/>
                      <a:pt x="2573339" y="2647321"/>
                    </a:cubicBezTo>
                    <a:close/>
                    <a:moveTo>
                      <a:pt x="2573339" y="3089594"/>
                    </a:moveTo>
                    <a:cubicBezTo>
                      <a:pt x="2573339" y="3104499"/>
                      <a:pt x="2585422" y="3116582"/>
                      <a:pt x="2600327" y="3116582"/>
                    </a:cubicBezTo>
                    <a:lnTo>
                      <a:pt x="2708276" y="3116582"/>
                    </a:lnTo>
                    <a:cubicBezTo>
                      <a:pt x="2723181" y="3116582"/>
                      <a:pt x="2735264" y="3104499"/>
                      <a:pt x="2735264" y="3089594"/>
                    </a:cubicBezTo>
                    <a:lnTo>
                      <a:pt x="2735264" y="2981649"/>
                    </a:lnTo>
                    <a:cubicBezTo>
                      <a:pt x="2735264" y="2966744"/>
                      <a:pt x="2723181" y="2954661"/>
                      <a:pt x="2708276" y="2954661"/>
                    </a:cubicBezTo>
                    <a:lnTo>
                      <a:pt x="2600327" y="2954661"/>
                    </a:lnTo>
                    <a:cubicBezTo>
                      <a:pt x="2585422" y="2954661"/>
                      <a:pt x="2573339" y="2966744"/>
                      <a:pt x="2573339" y="2981649"/>
                    </a:cubicBezTo>
                    <a:close/>
                    <a:moveTo>
                      <a:pt x="2573339" y="3423922"/>
                    </a:moveTo>
                    <a:cubicBezTo>
                      <a:pt x="2573339" y="3438827"/>
                      <a:pt x="2585422" y="3450910"/>
                      <a:pt x="2600327" y="3450910"/>
                    </a:cubicBezTo>
                    <a:lnTo>
                      <a:pt x="2708276" y="3450910"/>
                    </a:lnTo>
                    <a:cubicBezTo>
                      <a:pt x="2723181" y="3450910"/>
                      <a:pt x="2735264" y="3438827"/>
                      <a:pt x="2735264" y="3423922"/>
                    </a:cubicBezTo>
                    <a:lnTo>
                      <a:pt x="2735264" y="3315977"/>
                    </a:lnTo>
                    <a:cubicBezTo>
                      <a:pt x="2735264" y="3301072"/>
                      <a:pt x="2723181" y="3288989"/>
                      <a:pt x="2708276" y="3288989"/>
                    </a:cubicBezTo>
                    <a:lnTo>
                      <a:pt x="2600327" y="3288989"/>
                    </a:lnTo>
                    <a:cubicBezTo>
                      <a:pt x="2585422" y="3288989"/>
                      <a:pt x="2573339" y="3301072"/>
                      <a:pt x="2573339" y="3315977"/>
                    </a:cubicBezTo>
                    <a:close/>
                    <a:moveTo>
                      <a:pt x="2573339" y="3758250"/>
                    </a:moveTo>
                    <a:cubicBezTo>
                      <a:pt x="2573339" y="3773155"/>
                      <a:pt x="2585422" y="3785238"/>
                      <a:pt x="2600327" y="3785238"/>
                    </a:cubicBezTo>
                    <a:lnTo>
                      <a:pt x="2708276" y="3785238"/>
                    </a:lnTo>
                    <a:cubicBezTo>
                      <a:pt x="2723181" y="3785238"/>
                      <a:pt x="2735264" y="3773155"/>
                      <a:pt x="2735264" y="3758250"/>
                    </a:cubicBezTo>
                    <a:lnTo>
                      <a:pt x="2735264" y="3650305"/>
                    </a:lnTo>
                    <a:cubicBezTo>
                      <a:pt x="2735264" y="3635400"/>
                      <a:pt x="2723181" y="3623317"/>
                      <a:pt x="2708276" y="3623317"/>
                    </a:cubicBezTo>
                    <a:lnTo>
                      <a:pt x="2600327" y="3623317"/>
                    </a:lnTo>
                    <a:cubicBezTo>
                      <a:pt x="2585422" y="3623317"/>
                      <a:pt x="2573339" y="3635400"/>
                      <a:pt x="2573339" y="3650305"/>
                    </a:cubicBezTo>
                    <a:close/>
                    <a:moveTo>
                      <a:pt x="2573339" y="4092578"/>
                    </a:moveTo>
                    <a:cubicBezTo>
                      <a:pt x="2573339" y="4107483"/>
                      <a:pt x="2585422" y="4119566"/>
                      <a:pt x="2600327" y="4119566"/>
                    </a:cubicBezTo>
                    <a:lnTo>
                      <a:pt x="2708276" y="4119566"/>
                    </a:lnTo>
                    <a:cubicBezTo>
                      <a:pt x="2723181" y="4119566"/>
                      <a:pt x="2735264" y="4107483"/>
                      <a:pt x="2735264" y="4092578"/>
                    </a:cubicBezTo>
                    <a:lnTo>
                      <a:pt x="2735264" y="3984633"/>
                    </a:lnTo>
                    <a:cubicBezTo>
                      <a:pt x="2735264" y="3969728"/>
                      <a:pt x="2723181" y="3957645"/>
                      <a:pt x="2708276" y="3957645"/>
                    </a:cubicBezTo>
                    <a:lnTo>
                      <a:pt x="2600327" y="3957645"/>
                    </a:lnTo>
                    <a:cubicBezTo>
                      <a:pt x="2585422" y="3957645"/>
                      <a:pt x="2573339" y="3969728"/>
                      <a:pt x="2573339" y="3984633"/>
                    </a:cubicBezTo>
                    <a:close/>
                    <a:moveTo>
                      <a:pt x="2573339" y="4426906"/>
                    </a:moveTo>
                    <a:cubicBezTo>
                      <a:pt x="2573339" y="4441811"/>
                      <a:pt x="2585422" y="4453894"/>
                      <a:pt x="2600327" y="4453894"/>
                    </a:cubicBezTo>
                    <a:lnTo>
                      <a:pt x="2708276" y="4453894"/>
                    </a:lnTo>
                    <a:cubicBezTo>
                      <a:pt x="2723181" y="4453894"/>
                      <a:pt x="2735264" y="4441811"/>
                      <a:pt x="2735264" y="4426906"/>
                    </a:cubicBezTo>
                    <a:lnTo>
                      <a:pt x="2735264" y="4318961"/>
                    </a:lnTo>
                    <a:cubicBezTo>
                      <a:pt x="2735264" y="4304057"/>
                      <a:pt x="2723181" y="4291974"/>
                      <a:pt x="2708276" y="4291974"/>
                    </a:cubicBezTo>
                    <a:lnTo>
                      <a:pt x="2600327" y="4291974"/>
                    </a:lnTo>
                    <a:cubicBezTo>
                      <a:pt x="2585422" y="4291974"/>
                      <a:pt x="2573339" y="4304057"/>
                      <a:pt x="2573339" y="4318961"/>
                    </a:cubicBezTo>
                    <a:close/>
                    <a:moveTo>
                      <a:pt x="2573339" y="4761234"/>
                    </a:moveTo>
                    <a:cubicBezTo>
                      <a:pt x="2573339" y="4776139"/>
                      <a:pt x="2585422" y="4788222"/>
                      <a:pt x="2600327" y="4788222"/>
                    </a:cubicBezTo>
                    <a:lnTo>
                      <a:pt x="2708276" y="4788222"/>
                    </a:lnTo>
                    <a:cubicBezTo>
                      <a:pt x="2723181" y="4788222"/>
                      <a:pt x="2735264" y="4776139"/>
                      <a:pt x="2735264" y="4761234"/>
                    </a:cubicBezTo>
                    <a:lnTo>
                      <a:pt x="2735264" y="4653288"/>
                    </a:lnTo>
                    <a:cubicBezTo>
                      <a:pt x="2735264" y="4638383"/>
                      <a:pt x="2723181" y="4626300"/>
                      <a:pt x="2708276" y="4626300"/>
                    </a:cubicBezTo>
                    <a:lnTo>
                      <a:pt x="2600327" y="4626300"/>
                    </a:lnTo>
                    <a:cubicBezTo>
                      <a:pt x="2585422" y="4626300"/>
                      <a:pt x="2573339" y="4638383"/>
                      <a:pt x="2573339" y="4653288"/>
                    </a:cubicBezTo>
                    <a:close/>
                    <a:moveTo>
                      <a:pt x="2573339" y="5095562"/>
                    </a:moveTo>
                    <a:cubicBezTo>
                      <a:pt x="2573339" y="5110467"/>
                      <a:pt x="2585422" y="5122550"/>
                      <a:pt x="2600327" y="5122550"/>
                    </a:cubicBezTo>
                    <a:lnTo>
                      <a:pt x="2708276" y="5122550"/>
                    </a:lnTo>
                    <a:cubicBezTo>
                      <a:pt x="2723181" y="5122550"/>
                      <a:pt x="2735264" y="5110467"/>
                      <a:pt x="2735264" y="5095562"/>
                    </a:cubicBezTo>
                    <a:lnTo>
                      <a:pt x="2735264" y="4987616"/>
                    </a:lnTo>
                    <a:cubicBezTo>
                      <a:pt x="2735264" y="4972711"/>
                      <a:pt x="2723181" y="4960627"/>
                      <a:pt x="2708276" y="4960627"/>
                    </a:cubicBezTo>
                    <a:lnTo>
                      <a:pt x="2600327" y="4960627"/>
                    </a:lnTo>
                    <a:cubicBezTo>
                      <a:pt x="2585422" y="4960627"/>
                      <a:pt x="2573339" y="4972711"/>
                      <a:pt x="2573339" y="4987616"/>
                    </a:cubicBezTo>
                    <a:close/>
                    <a:moveTo>
                      <a:pt x="2573339" y="5429890"/>
                    </a:moveTo>
                    <a:cubicBezTo>
                      <a:pt x="2573339" y="5444795"/>
                      <a:pt x="2585422" y="5456878"/>
                      <a:pt x="2600327" y="5456878"/>
                    </a:cubicBezTo>
                    <a:lnTo>
                      <a:pt x="2708276" y="5456878"/>
                    </a:lnTo>
                    <a:cubicBezTo>
                      <a:pt x="2723181" y="5456878"/>
                      <a:pt x="2735264" y="5444795"/>
                      <a:pt x="2735264" y="5429890"/>
                    </a:cubicBezTo>
                    <a:lnTo>
                      <a:pt x="2735264" y="5321944"/>
                    </a:lnTo>
                    <a:cubicBezTo>
                      <a:pt x="2735264" y="5307039"/>
                      <a:pt x="2723181" y="5294956"/>
                      <a:pt x="2708276" y="5294956"/>
                    </a:cubicBezTo>
                    <a:lnTo>
                      <a:pt x="2600327" y="5294956"/>
                    </a:lnTo>
                    <a:cubicBezTo>
                      <a:pt x="2585422" y="5294956"/>
                      <a:pt x="2573339" y="5307039"/>
                      <a:pt x="2573339" y="5321944"/>
                    </a:cubicBezTo>
                    <a:close/>
                    <a:moveTo>
                      <a:pt x="2573339" y="5764218"/>
                    </a:moveTo>
                    <a:cubicBezTo>
                      <a:pt x="2573339" y="5779123"/>
                      <a:pt x="2585422" y="5791206"/>
                      <a:pt x="2600327" y="5791206"/>
                    </a:cubicBezTo>
                    <a:lnTo>
                      <a:pt x="2708276" y="5791206"/>
                    </a:lnTo>
                    <a:cubicBezTo>
                      <a:pt x="2723181" y="5791206"/>
                      <a:pt x="2735264" y="5779123"/>
                      <a:pt x="2735264" y="5764218"/>
                    </a:cubicBezTo>
                    <a:lnTo>
                      <a:pt x="2735264" y="5656272"/>
                    </a:lnTo>
                    <a:cubicBezTo>
                      <a:pt x="2735264" y="5641365"/>
                      <a:pt x="2723181" y="5629282"/>
                      <a:pt x="2708276" y="5629282"/>
                    </a:cubicBezTo>
                    <a:lnTo>
                      <a:pt x="2600327" y="5629282"/>
                    </a:lnTo>
                    <a:cubicBezTo>
                      <a:pt x="2585422" y="5629282"/>
                      <a:pt x="2573339" y="5641365"/>
                      <a:pt x="2573339" y="5656272"/>
                    </a:cubicBezTo>
                    <a:close/>
                    <a:moveTo>
                      <a:pt x="2573339" y="6098536"/>
                    </a:moveTo>
                    <a:cubicBezTo>
                      <a:pt x="2573339" y="6113441"/>
                      <a:pt x="2585422" y="6125524"/>
                      <a:pt x="2600327" y="6125524"/>
                    </a:cubicBezTo>
                    <a:lnTo>
                      <a:pt x="2708276" y="6125524"/>
                    </a:lnTo>
                    <a:cubicBezTo>
                      <a:pt x="2723181" y="6125524"/>
                      <a:pt x="2735264" y="6113441"/>
                      <a:pt x="2735264" y="6098536"/>
                    </a:cubicBezTo>
                    <a:lnTo>
                      <a:pt x="2735264" y="5990597"/>
                    </a:lnTo>
                    <a:cubicBezTo>
                      <a:pt x="2735264" y="5975692"/>
                      <a:pt x="2723181" y="5963609"/>
                      <a:pt x="2708276" y="5963609"/>
                    </a:cubicBezTo>
                    <a:lnTo>
                      <a:pt x="2600327" y="5963609"/>
                    </a:lnTo>
                    <a:cubicBezTo>
                      <a:pt x="2585422" y="5963609"/>
                      <a:pt x="2573339" y="5975692"/>
                      <a:pt x="2573339" y="5990597"/>
                    </a:cubicBezTo>
                    <a:close/>
                    <a:moveTo>
                      <a:pt x="2573339" y="6432874"/>
                    </a:moveTo>
                    <a:cubicBezTo>
                      <a:pt x="2573339" y="6447779"/>
                      <a:pt x="2585422" y="6459862"/>
                      <a:pt x="2600327" y="6459862"/>
                    </a:cubicBezTo>
                    <a:lnTo>
                      <a:pt x="2708276" y="6459862"/>
                    </a:lnTo>
                    <a:cubicBezTo>
                      <a:pt x="2723181" y="6459862"/>
                      <a:pt x="2735264" y="6447779"/>
                      <a:pt x="2735264" y="6432874"/>
                    </a:cubicBezTo>
                    <a:lnTo>
                      <a:pt x="2735264" y="6324925"/>
                    </a:lnTo>
                    <a:cubicBezTo>
                      <a:pt x="2735264" y="6310020"/>
                      <a:pt x="2723181" y="6297937"/>
                      <a:pt x="2708276" y="6297937"/>
                    </a:cubicBezTo>
                    <a:lnTo>
                      <a:pt x="2600327" y="6297937"/>
                    </a:lnTo>
                    <a:cubicBezTo>
                      <a:pt x="2585422" y="6297937"/>
                      <a:pt x="2573339" y="6310020"/>
                      <a:pt x="2573339" y="6324925"/>
                    </a:cubicBezTo>
                    <a:close/>
                    <a:moveTo>
                      <a:pt x="2573339" y="6767202"/>
                    </a:moveTo>
                    <a:cubicBezTo>
                      <a:pt x="2573339" y="6782107"/>
                      <a:pt x="2585422" y="6794190"/>
                      <a:pt x="2600327" y="6794190"/>
                    </a:cubicBezTo>
                    <a:lnTo>
                      <a:pt x="2708276" y="6794190"/>
                    </a:lnTo>
                    <a:cubicBezTo>
                      <a:pt x="2723181" y="6794190"/>
                      <a:pt x="2735264" y="6782107"/>
                      <a:pt x="2735264" y="6767202"/>
                    </a:cubicBezTo>
                    <a:lnTo>
                      <a:pt x="2735264" y="6659253"/>
                    </a:lnTo>
                    <a:cubicBezTo>
                      <a:pt x="2735264" y="6644348"/>
                      <a:pt x="2723181" y="6632265"/>
                      <a:pt x="2708276" y="6632265"/>
                    </a:cubicBezTo>
                    <a:lnTo>
                      <a:pt x="2600327" y="6632265"/>
                    </a:lnTo>
                    <a:cubicBezTo>
                      <a:pt x="2585422" y="6632265"/>
                      <a:pt x="2573339" y="6644348"/>
                      <a:pt x="2573339" y="6659253"/>
                    </a:cubicBezTo>
                    <a:close/>
                    <a:moveTo>
                      <a:pt x="2573339" y="7101530"/>
                    </a:moveTo>
                    <a:cubicBezTo>
                      <a:pt x="2573339" y="7116435"/>
                      <a:pt x="2585422" y="7128518"/>
                      <a:pt x="2600327" y="7128518"/>
                    </a:cubicBezTo>
                    <a:lnTo>
                      <a:pt x="2708276" y="7128518"/>
                    </a:lnTo>
                    <a:cubicBezTo>
                      <a:pt x="2723181" y="7128518"/>
                      <a:pt x="2735264" y="7116435"/>
                      <a:pt x="2735264" y="7101530"/>
                    </a:cubicBezTo>
                    <a:lnTo>
                      <a:pt x="2735264" y="6993581"/>
                    </a:lnTo>
                    <a:cubicBezTo>
                      <a:pt x="2735264" y="6978676"/>
                      <a:pt x="2723181" y="6966593"/>
                      <a:pt x="2708276" y="6966593"/>
                    </a:cubicBezTo>
                    <a:lnTo>
                      <a:pt x="2600327" y="6966593"/>
                    </a:lnTo>
                    <a:cubicBezTo>
                      <a:pt x="2585422" y="6966593"/>
                      <a:pt x="2573339" y="6978676"/>
                      <a:pt x="2573339" y="6993581"/>
                    </a:cubicBezTo>
                    <a:close/>
                    <a:moveTo>
                      <a:pt x="2573339" y="7435858"/>
                    </a:moveTo>
                    <a:cubicBezTo>
                      <a:pt x="2573339" y="7450763"/>
                      <a:pt x="2585422" y="7462846"/>
                      <a:pt x="2600327" y="7462846"/>
                    </a:cubicBezTo>
                    <a:lnTo>
                      <a:pt x="2708276" y="7462846"/>
                    </a:lnTo>
                    <a:cubicBezTo>
                      <a:pt x="2723181" y="7462846"/>
                      <a:pt x="2735264" y="7450763"/>
                      <a:pt x="2735264" y="7435858"/>
                    </a:cubicBezTo>
                    <a:lnTo>
                      <a:pt x="2735264" y="7327909"/>
                    </a:lnTo>
                    <a:cubicBezTo>
                      <a:pt x="2735264" y="7313004"/>
                      <a:pt x="2723181" y="7300921"/>
                      <a:pt x="2708276" y="7300921"/>
                    </a:cubicBezTo>
                    <a:lnTo>
                      <a:pt x="2600327" y="7300921"/>
                    </a:lnTo>
                    <a:cubicBezTo>
                      <a:pt x="2585422" y="7300921"/>
                      <a:pt x="2573339" y="7313004"/>
                      <a:pt x="2573339" y="7327909"/>
                    </a:cubicBezTo>
                    <a:close/>
                    <a:moveTo>
                      <a:pt x="2573339" y="7770186"/>
                    </a:moveTo>
                    <a:cubicBezTo>
                      <a:pt x="2573339" y="7785091"/>
                      <a:pt x="2585422" y="7797174"/>
                      <a:pt x="2600327" y="7797174"/>
                    </a:cubicBezTo>
                    <a:lnTo>
                      <a:pt x="2708276" y="7797174"/>
                    </a:lnTo>
                    <a:cubicBezTo>
                      <a:pt x="2723181" y="7797174"/>
                      <a:pt x="2735264" y="7785091"/>
                      <a:pt x="2735264" y="7770186"/>
                    </a:cubicBezTo>
                    <a:lnTo>
                      <a:pt x="2735264" y="7662237"/>
                    </a:lnTo>
                    <a:cubicBezTo>
                      <a:pt x="2735264" y="7647332"/>
                      <a:pt x="2723181" y="7635249"/>
                      <a:pt x="2708276" y="7635249"/>
                    </a:cubicBezTo>
                    <a:lnTo>
                      <a:pt x="2600327" y="7635249"/>
                    </a:lnTo>
                    <a:cubicBezTo>
                      <a:pt x="2585422" y="7635249"/>
                      <a:pt x="2573339" y="7647332"/>
                      <a:pt x="2573339" y="7662237"/>
                    </a:cubicBezTo>
                    <a:close/>
                    <a:moveTo>
                      <a:pt x="2573339" y="8104514"/>
                    </a:moveTo>
                    <a:cubicBezTo>
                      <a:pt x="2573339" y="8119419"/>
                      <a:pt x="2585422" y="8131502"/>
                      <a:pt x="2600327" y="8131502"/>
                    </a:cubicBezTo>
                    <a:lnTo>
                      <a:pt x="2708276" y="8131502"/>
                    </a:lnTo>
                    <a:cubicBezTo>
                      <a:pt x="2723181" y="8131502"/>
                      <a:pt x="2735264" y="8119419"/>
                      <a:pt x="2735264" y="8104514"/>
                    </a:cubicBezTo>
                    <a:lnTo>
                      <a:pt x="2735264" y="7996565"/>
                    </a:lnTo>
                    <a:cubicBezTo>
                      <a:pt x="2735264" y="7981660"/>
                      <a:pt x="2723181" y="7969577"/>
                      <a:pt x="2708276" y="7969577"/>
                    </a:cubicBezTo>
                    <a:lnTo>
                      <a:pt x="2600327" y="7969577"/>
                    </a:lnTo>
                    <a:cubicBezTo>
                      <a:pt x="2585422" y="7969577"/>
                      <a:pt x="2573339" y="7981660"/>
                      <a:pt x="2573339" y="7996565"/>
                    </a:cubicBezTo>
                    <a:close/>
                    <a:moveTo>
                      <a:pt x="2573339" y="8438842"/>
                    </a:moveTo>
                    <a:cubicBezTo>
                      <a:pt x="2573339" y="8453747"/>
                      <a:pt x="2585422" y="8465830"/>
                      <a:pt x="2600327" y="8465830"/>
                    </a:cubicBezTo>
                    <a:lnTo>
                      <a:pt x="2708276" y="8465830"/>
                    </a:lnTo>
                    <a:cubicBezTo>
                      <a:pt x="2723181" y="8465830"/>
                      <a:pt x="2735264" y="8453747"/>
                      <a:pt x="2735264" y="8438842"/>
                    </a:cubicBezTo>
                    <a:lnTo>
                      <a:pt x="2735264" y="8330893"/>
                    </a:lnTo>
                    <a:cubicBezTo>
                      <a:pt x="2735264" y="8315988"/>
                      <a:pt x="2723181" y="8303905"/>
                      <a:pt x="2708276" y="8303905"/>
                    </a:cubicBezTo>
                    <a:lnTo>
                      <a:pt x="2600327" y="8303905"/>
                    </a:lnTo>
                    <a:cubicBezTo>
                      <a:pt x="2585422" y="8303905"/>
                      <a:pt x="2573339" y="8315988"/>
                      <a:pt x="2573339" y="8330893"/>
                    </a:cubicBezTo>
                    <a:close/>
                    <a:moveTo>
                      <a:pt x="2573339" y="8773170"/>
                    </a:moveTo>
                    <a:cubicBezTo>
                      <a:pt x="2573339" y="8788075"/>
                      <a:pt x="2585422" y="8800158"/>
                      <a:pt x="2600327" y="8800158"/>
                    </a:cubicBezTo>
                    <a:lnTo>
                      <a:pt x="2708276" y="8800158"/>
                    </a:lnTo>
                    <a:cubicBezTo>
                      <a:pt x="2723181" y="8800158"/>
                      <a:pt x="2735264" y="8788075"/>
                      <a:pt x="2735264" y="8773170"/>
                    </a:cubicBezTo>
                    <a:lnTo>
                      <a:pt x="2735264" y="8665221"/>
                    </a:lnTo>
                    <a:cubicBezTo>
                      <a:pt x="2735264" y="8650316"/>
                      <a:pt x="2723181" y="8638233"/>
                      <a:pt x="2708276" y="8638233"/>
                    </a:cubicBezTo>
                    <a:lnTo>
                      <a:pt x="2600327" y="8638233"/>
                    </a:lnTo>
                    <a:cubicBezTo>
                      <a:pt x="2585422" y="8638233"/>
                      <a:pt x="2573339" y="8650316"/>
                      <a:pt x="2573339" y="8665221"/>
                    </a:cubicBezTo>
                    <a:close/>
                    <a:moveTo>
                      <a:pt x="2573339" y="9107488"/>
                    </a:moveTo>
                    <a:cubicBezTo>
                      <a:pt x="2573339" y="9122393"/>
                      <a:pt x="2585422" y="9134476"/>
                      <a:pt x="2600327" y="9134476"/>
                    </a:cubicBezTo>
                    <a:lnTo>
                      <a:pt x="2708276" y="9134476"/>
                    </a:lnTo>
                    <a:cubicBezTo>
                      <a:pt x="2723181" y="9134476"/>
                      <a:pt x="2735264" y="9122393"/>
                      <a:pt x="2735264" y="9107488"/>
                    </a:cubicBezTo>
                    <a:lnTo>
                      <a:pt x="2735264" y="8999539"/>
                    </a:lnTo>
                    <a:cubicBezTo>
                      <a:pt x="2735264" y="8984634"/>
                      <a:pt x="2723181" y="8972551"/>
                      <a:pt x="2708276" y="8972551"/>
                    </a:cubicBezTo>
                    <a:lnTo>
                      <a:pt x="2600327" y="8972551"/>
                    </a:lnTo>
                    <a:cubicBezTo>
                      <a:pt x="2585422" y="8972551"/>
                      <a:pt x="2573339" y="8984634"/>
                      <a:pt x="2573339" y="8999539"/>
                    </a:cubicBezTo>
                    <a:close/>
                    <a:moveTo>
                      <a:pt x="79375" y="414973"/>
                    </a:moveTo>
                    <a:cubicBezTo>
                      <a:pt x="79375" y="429878"/>
                      <a:pt x="91458" y="441961"/>
                      <a:pt x="106363" y="441961"/>
                    </a:cubicBezTo>
                    <a:lnTo>
                      <a:pt x="214312" y="441961"/>
                    </a:lnTo>
                    <a:cubicBezTo>
                      <a:pt x="229217" y="441961"/>
                      <a:pt x="241300" y="429878"/>
                      <a:pt x="241300" y="414973"/>
                    </a:cubicBezTo>
                    <a:lnTo>
                      <a:pt x="241300" y="307024"/>
                    </a:lnTo>
                    <a:cubicBezTo>
                      <a:pt x="241300" y="292119"/>
                      <a:pt x="229217" y="280036"/>
                      <a:pt x="214312" y="280036"/>
                    </a:cubicBezTo>
                    <a:lnTo>
                      <a:pt x="106363" y="280036"/>
                    </a:lnTo>
                    <a:cubicBezTo>
                      <a:pt x="91458" y="280036"/>
                      <a:pt x="79375" y="292119"/>
                      <a:pt x="79375" y="307024"/>
                    </a:cubicBezTo>
                    <a:close/>
                    <a:moveTo>
                      <a:pt x="79375" y="749301"/>
                    </a:moveTo>
                    <a:cubicBezTo>
                      <a:pt x="79375" y="764206"/>
                      <a:pt x="91458" y="776289"/>
                      <a:pt x="106363" y="776289"/>
                    </a:cubicBezTo>
                    <a:lnTo>
                      <a:pt x="214312" y="776289"/>
                    </a:lnTo>
                    <a:cubicBezTo>
                      <a:pt x="229217" y="776289"/>
                      <a:pt x="241300" y="764206"/>
                      <a:pt x="241300" y="749301"/>
                    </a:cubicBezTo>
                    <a:lnTo>
                      <a:pt x="241300" y="641352"/>
                    </a:lnTo>
                    <a:cubicBezTo>
                      <a:pt x="241300" y="626447"/>
                      <a:pt x="229217" y="614364"/>
                      <a:pt x="214312" y="614364"/>
                    </a:cubicBezTo>
                    <a:lnTo>
                      <a:pt x="106363" y="614364"/>
                    </a:lnTo>
                    <a:cubicBezTo>
                      <a:pt x="91458" y="614364"/>
                      <a:pt x="79375" y="626447"/>
                      <a:pt x="79375" y="641352"/>
                    </a:cubicBezTo>
                    <a:close/>
                    <a:moveTo>
                      <a:pt x="79375" y="1083630"/>
                    </a:moveTo>
                    <a:cubicBezTo>
                      <a:pt x="79375" y="1098534"/>
                      <a:pt x="91458" y="1110617"/>
                      <a:pt x="106363" y="1110617"/>
                    </a:cubicBezTo>
                    <a:lnTo>
                      <a:pt x="214312" y="1110617"/>
                    </a:lnTo>
                    <a:cubicBezTo>
                      <a:pt x="229217" y="1110617"/>
                      <a:pt x="241300" y="1098534"/>
                      <a:pt x="241300" y="1083630"/>
                    </a:cubicBezTo>
                    <a:lnTo>
                      <a:pt x="241300" y="975680"/>
                    </a:lnTo>
                    <a:cubicBezTo>
                      <a:pt x="241300" y="960775"/>
                      <a:pt x="229217" y="948692"/>
                      <a:pt x="214312" y="948692"/>
                    </a:cubicBezTo>
                    <a:lnTo>
                      <a:pt x="106363" y="948692"/>
                    </a:lnTo>
                    <a:cubicBezTo>
                      <a:pt x="91458" y="948692"/>
                      <a:pt x="79375" y="960775"/>
                      <a:pt x="79375" y="975680"/>
                    </a:cubicBezTo>
                    <a:close/>
                    <a:moveTo>
                      <a:pt x="79375" y="1417957"/>
                    </a:moveTo>
                    <a:cubicBezTo>
                      <a:pt x="79375" y="1432861"/>
                      <a:pt x="91458" y="1444946"/>
                      <a:pt x="106363" y="1444946"/>
                    </a:cubicBezTo>
                    <a:lnTo>
                      <a:pt x="214312" y="1444946"/>
                    </a:lnTo>
                    <a:cubicBezTo>
                      <a:pt x="229217" y="1444946"/>
                      <a:pt x="241300" y="1432861"/>
                      <a:pt x="241300" y="1417957"/>
                    </a:cubicBezTo>
                    <a:lnTo>
                      <a:pt x="241300" y="1310008"/>
                    </a:lnTo>
                    <a:cubicBezTo>
                      <a:pt x="241300" y="1295104"/>
                      <a:pt x="229217" y="1283021"/>
                      <a:pt x="214312" y="1283021"/>
                    </a:cubicBezTo>
                    <a:lnTo>
                      <a:pt x="106363" y="1283021"/>
                    </a:lnTo>
                    <a:cubicBezTo>
                      <a:pt x="91458" y="1283021"/>
                      <a:pt x="79375" y="1295104"/>
                      <a:pt x="79375" y="1310008"/>
                    </a:cubicBezTo>
                    <a:close/>
                    <a:moveTo>
                      <a:pt x="79375" y="1752286"/>
                    </a:moveTo>
                    <a:cubicBezTo>
                      <a:pt x="79375" y="1767190"/>
                      <a:pt x="91458" y="1779274"/>
                      <a:pt x="106363" y="1779274"/>
                    </a:cubicBezTo>
                    <a:lnTo>
                      <a:pt x="214312" y="1779274"/>
                    </a:lnTo>
                    <a:cubicBezTo>
                      <a:pt x="229217" y="1779274"/>
                      <a:pt x="241300" y="1767190"/>
                      <a:pt x="241300" y="1752286"/>
                    </a:cubicBezTo>
                    <a:lnTo>
                      <a:pt x="241300" y="1644335"/>
                    </a:lnTo>
                    <a:cubicBezTo>
                      <a:pt x="241300" y="1629430"/>
                      <a:pt x="229217" y="1617347"/>
                      <a:pt x="214312" y="1617347"/>
                    </a:cubicBezTo>
                    <a:lnTo>
                      <a:pt x="106363" y="1617347"/>
                    </a:lnTo>
                    <a:cubicBezTo>
                      <a:pt x="91458" y="1617347"/>
                      <a:pt x="79375" y="1629430"/>
                      <a:pt x="79375" y="1644335"/>
                    </a:cubicBezTo>
                    <a:close/>
                    <a:moveTo>
                      <a:pt x="79375" y="2086612"/>
                    </a:moveTo>
                    <a:cubicBezTo>
                      <a:pt x="79375" y="2101517"/>
                      <a:pt x="91458" y="2113600"/>
                      <a:pt x="106363" y="2113600"/>
                    </a:cubicBezTo>
                    <a:lnTo>
                      <a:pt x="214312" y="2113600"/>
                    </a:lnTo>
                    <a:cubicBezTo>
                      <a:pt x="229217" y="2113600"/>
                      <a:pt x="241300" y="2101517"/>
                      <a:pt x="241300" y="2086612"/>
                    </a:cubicBezTo>
                    <a:lnTo>
                      <a:pt x="241300" y="1978663"/>
                    </a:lnTo>
                    <a:cubicBezTo>
                      <a:pt x="241300" y="1963758"/>
                      <a:pt x="229217" y="1951674"/>
                      <a:pt x="214312" y="1951674"/>
                    </a:cubicBezTo>
                    <a:lnTo>
                      <a:pt x="106363" y="1951674"/>
                    </a:lnTo>
                    <a:cubicBezTo>
                      <a:pt x="91458" y="1951674"/>
                      <a:pt x="79375" y="1963758"/>
                      <a:pt x="79375" y="1978663"/>
                    </a:cubicBezTo>
                    <a:close/>
                    <a:moveTo>
                      <a:pt x="79375" y="2420940"/>
                    </a:moveTo>
                    <a:cubicBezTo>
                      <a:pt x="79375" y="2435845"/>
                      <a:pt x="91458" y="2447928"/>
                      <a:pt x="106363" y="2447928"/>
                    </a:cubicBezTo>
                    <a:lnTo>
                      <a:pt x="214312" y="2447928"/>
                    </a:lnTo>
                    <a:cubicBezTo>
                      <a:pt x="229217" y="2447928"/>
                      <a:pt x="241300" y="2435845"/>
                      <a:pt x="241300" y="2420940"/>
                    </a:cubicBezTo>
                    <a:lnTo>
                      <a:pt x="241300" y="2312992"/>
                    </a:lnTo>
                    <a:cubicBezTo>
                      <a:pt x="241300" y="2298087"/>
                      <a:pt x="229217" y="2286004"/>
                      <a:pt x="214312" y="2286004"/>
                    </a:cubicBezTo>
                    <a:lnTo>
                      <a:pt x="214315" y="2286004"/>
                    </a:lnTo>
                    <a:lnTo>
                      <a:pt x="214312" y="2286003"/>
                    </a:lnTo>
                    <a:lnTo>
                      <a:pt x="106363" y="2286003"/>
                    </a:lnTo>
                    <a:lnTo>
                      <a:pt x="106361" y="2286004"/>
                    </a:lnTo>
                    <a:lnTo>
                      <a:pt x="106363" y="2286004"/>
                    </a:lnTo>
                    <a:cubicBezTo>
                      <a:pt x="91458" y="2286004"/>
                      <a:pt x="79375" y="2298087"/>
                      <a:pt x="79375" y="2312992"/>
                    </a:cubicBezTo>
                    <a:close/>
                    <a:moveTo>
                      <a:pt x="79375" y="2755265"/>
                    </a:moveTo>
                    <a:cubicBezTo>
                      <a:pt x="79375" y="2770170"/>
                      <a:pt x="91458" y="2782253"/>
                      <a:pt x="106363" y="2782253"/>
                    </a:cubicBezTo>
                    <a:lnTo>
                      <a:pt x="214312" y="2782253"/>
                    </a:lnTo>
                    <a:cubicBezTo>
                      <a:pt x="229217" y="2782253"/>
                      <a:pt x="241300" y="2770170"/>
                      <a:pt x="241300" y="2755265"/>
                    </a:cubicBezTo>
                    <a:lnTo>
                      <a:pt x="241300" y="2647320"/>
                    </a:lnTo>
                    <a:cubicBezTo>
                      <a:pt x="241300" y="2632415"/>
                      <a:pt x="229217" y="2620332"/>
                      <a:pt x="214312" y="2620332"/>
                    </a:cubicBezTo>
                    <a:lnTo>
                      <a:pt x="106363" y="2620332"/>
                    </a:lnTo>
                    <a:cubicBezTo>
                      <a:pt x="91458" y="2620332"/>
                      <a:pt x="79375" y="2632415"/>
                      <a:pt x="79375" y="2647320"/>
                    </a:cubicBezTo>
                    <a:close/>
                    <a:moveTo>
                      <a:pt x="79375" y="3089593"/>
                    </a:moveTo>
                    <a:cubicBezTo>
                      <a:pt x="79375" y="3104498"/>
                      <a:pt x="91458" y="3116581"/>
                      <a:pt x="106363" y="3116581"/>
                    </a:cubicBezTo>
                    <a:lnTo>
                      <a:pt x="214312" y="3116581"/>
                    </a:lnTo>
                    <a:cubicBezTo>
                      <a:pt x="229217" y="3116581"/>
                      <a:pt x="241300" y="3104498"/>
                      <a:pt x="241300" y="3089593"/>
                    </a:cubicBezTo>
                    <a:lnTo>
                      <a:pt x="241300" y="2981648"/>
                    </a:lnTo>
                    <a:cubicBezTo>
                      <a:pt x="241300" y="2966743"/>
                      <a:pt x="229217" y="2954660"/>
                      <a:pt x="214312" y="2954660"/>
                    </a:cubicBezTo>
                    <a:lnTo>
                      <a:pt x="106363" y="2954660"/>
                    </a:lnTo>
                    <a:cubicBezTo>
                      <a:pt x="91458" y="2954660"/>
                      <a:pt x="79375" y="2966743"/>
                      <a:pt x="79375" y="2981648"/>
                    </a:cubicBezTo>
                    <a:close/>
                    <a:moveTo>
                      <a:pt x="79375" y="3423921"/>
                    </a:moveTo>
                    <a:cubicBezTo>
                      <a:pt x="79375" y="3438826"/>
                      <a:pt x="91458" y="3450909"/>
                      <a:pt x="106363" y="3450909"/>
                    </a:cubicBezTo>
                    <a:lnTo>
                      <a:pt x="214312" y="3450909"/>
                    </a:lnTo>
                    <a:cubicBezTo>
                      <a:pt x="229217" y="3450909"/>
                      <a:pt x="241300" y="3438826"/>
                      <a:pt x="241300" y="3423921"/>
                    </a:cubicBezTo>
                    <a:lnTo>
                      <a:pt x="241300" y="3315976"/>
                    </a:lnTo>
                    <a:cubicBezTo>
                      <a:pt x="241300" y="3301071"/>
                      <a:pt x="229217" y="3288988"/>
                      <a:pt x="214312" y="3288988"/>
                    </a:cubicBezTo>
                    <a:lnTo>
                      <a:pt x="106363" y="3288988"/>
                    </a:lnTo>
                    <a:cubicBezTo>
                      <a:pt x="91458" y="3288988"/>
                      <a:pt x="79375" y="3301071"/>
                      <a:pt x="79375" y="3315976"/>
                    </a:cubicBezTo>
                    <a:close/>
                    <a:moveTo>
                      <a:pt x="79375" y="3758249"/>
                    </a:moveTo>
                    <a:cubicBezTo>
                      <a:pt x="79375" y="3773154"/>
                      <a:pt x="91458" y="3785237"/>
                      <a:pt x="106363" y="3785237"/>
                    </a:cubicBezTo>
                    <a:lnTo>
                      <a:pt x="214312" y="3785237"/>
                    </a:lnTo>
                    <a:cubicBezTo>
                      <a:pt x="229217" y="3785237"/>
                      <a:pt x="241300" y="3773154"/>
                      <a:pt x="241300" y="3758249"/>
                    </a:cubicBezTo>
                    <a:lnTo>
                      <a:pt x="241300" y="3650304"/>
                    </a:lnTo>
                    <a:cubicBezTo>
                      <a:pt x="241300" y="3635399"/>
                      <a:pt x="229217" y="3623316"/>
                      <a:pt x="214312" y="3623316"/>
                    </a:cubicBezTo>
                    <a:lnTo>
                      <a:pt x="106363" y="3623316"/>
                    </a:lnTo>
                    <a:cubicBezTo>
                      <a:pt x="91458" y="3623316"/>
                      <a:pt x="79375" y="3635399"/>
                      <a:pt x="79375" y="3650304"/>
                    </a:cubicBezTo>
                    <a:close/>
                    <a:moveTo>
                      <a:pt x="79375" y="4092577"/>
                    </a:moveTo>
                    <a:cubicBezTo>
                      <a:pt x="79375" y="4107482"/>
                      <a:pt x="91458" y="4119565"/>
                      <a:pt x="106363" y="4119565"/>
                    </a:cubicBezTo>
                    <a:lnTo>
                      <a:pt x="214312" y="4119565"/>
                    </a:lnTo>
                    <a:cubicBezTo>
                      <a:pt x="229217" y="4119565"/>
                      <a:pt x="241300" y="4107482"/>
                      <a:pt x="241300" y="4092577"/>
                    </a:cubicBezTo>
                    <a:lnTo>
                      <a:pt x="241300" y="3984632"/>
                    </a:lnTo>
                    <a:cubicBezTo>
                      <a:pt x="241300" y="3969727"/>
                      <a:pt x="229217" y="3957644"/>
                      <a:pt x="214312" y="3957644"/>
                    </a:cubicBezTo>
                    <a:lnTo>
                      <a:pt x="106363" y="3957644"/>
                    </a:lnTo>
                    <a:cubicBezTo>
                      <a:pt x="91458" y="3957644"/>
                      <a:pt x="79375" y="3969727"/>
                      <a:pt x="79375" y="3984632"/>
                    </a:cubicBezTo>
                    <a:close/>
                    <a:moveTo>
                      <a:pt x="79375" y="4426905"/>
                    </a:moveTo>
                    <a:cubicBezTo>
                      <a:pt x="79375" y="4441810"/>
                      <a:pt x="91458" y="4453893"/>
                      <a:pt x="106363" y="4453893"/>
                    </a:cubicBezTo>
                    <a:lnTo>
                      <a:pt x="214312" y="4453893"/>
                    </a:lnTo>
                    <a:cubicBezTo>
                      <a:pt x="229217" y="4453893"/>
                      <a:pt x="241300" y="4441810"/>
                      <a:pt x="241300" y="4426905"/>
                    </a:cubicBezTo>
                    <a:lnTo>
                      <a:pt x="241300" y="4318960"/>
                    </a:lnTo>
                    <a:cubicBezTo>
                      <a:pt x="241300" y="4304056"/>
                      <a:pt x="229217" y="4291973"/>
                      <a:pt x="214312" y="4291973"/>
                    </a:cubicBezTo>
                    <a:lnTo>
                      <a:pt x="106363" y="4291973"/>
                    </a:lnTo>
                    <a:cubicBezTo>
                      <a:pt x="91458" y="4291973"/>
                      <a:pt x="79375" y="4304056"/>
                      <a:pt x="79375" y="4318960"/>
                    </a:cubicBezTo>
                    <a:close/>
                    <a:moveTo>
                      <a:pt x="79375" y="4761233"/>
                    </a:moveTo>
                    <a:cubicBezTo>
                      <a:pt x="79375" y="4776138"/>
                      <a:pt x="91458" y="4788221"/>
                      <a:pt x="106363" y="4788221"/>
                    </a:cubicBezTo>
                    <a:lnTo>
                      <a:pt x="214312" y="4788221"/>
                    </a:lnTo>
                    <a:cubicBezTo>
                      <a:pt x="229217" y="4788221"/>
                      <a:pt x="241300" y="4776138"/>
                      <a:pt x="241300" y="4761233"/>
                    </a:cubicBezTo>
                    <a:lnTo>
                      <a:pt x="241300" y="4653287"/>
                    </a:lnTo>
                    <a:cubicBezTo>
                      <a:pt x="241300" y="4638382"/>
                      <a:pt x="229217" y="4626299"/>
                      <a:pt x="214312" y="4626299"/>
                    </a:cubicBezTo>
                    <a:lnTo>
                      <a:pt x="106363" y="4626299"/>
                    </a:lnTo>
                    <a:cubicBezTo>
                      <a:pt x="91458" y="4626299"/>
                      <a:pt x="79375" y="4638382"/>
                      <a:pt x="79375" y="4653287"/>
                    </a:cubicBezTo>
                    <a:close/>
                    <a:moveTo>
                      <a:pt x="79375" y="5095561"/>
                    </a:moveTo>
                    <a:cubicBezTo>
                      <a:pt x="79375" y="5110466"/>
                      <a:pt x="91458" y="5122549"/>
                      <a:pt x="106363" y="5122549"/>
                    </a:cubicBezTo>
                    <a:lnTo>
                      <a:pt x="214312" y="5122549"/>
                    </a:lnTo>
                    <a:cubicBezTo>
                      <a:pt x="229217" y="5122549"/>
                      <a:pt x="241300" y="5110466"/>
                      <a:pt x="241300" y="5095561"/>
                    </a:cubicBezTo>
                    <a:lnTo>
                      <a:pt x="241300" y="4987615"/>
                    </a:lnTo>
                    <a:cubicBezTo>
                      <a:pt x="241300" y="4972710"/>
                      <a:pt x="229217" y="4960626"/>
                      <a:pt x="214312" y="4960626"/>
                    </a:cubicBezTo>
                    <a:lnTo>
                      <a:pt x="106363" y="4960626"/>
                    </a:lnTo>
                    <a:cubicBezTo>
                      <a:pt x="91458" y="4960626"/>
                      <a:pt x="79375" y="4972710"/>
                      <a:pt x="79375" y="4987615"/>
                    </a:cubicBezTo>
                    <a:close/>
                    <a:moveTo>
                      <a:pt x="79375" y="5429889"/>
                    </a:moveTo>
                    <a:cubicBezTo>
                      <a:pt x="79375" y="5444794"/>
                      <a:pt x="91458" y="5456877"/>
                      <a:pt x="106363" y="5456877"/>
                    </a:cubicBezTo>
                    <a:lnTo>
                      <a:pt x="214312" y="5456877"/>
                    </a:lnTo>
                    <a:cubicBezTo>
                      <a:pt x="229217" y="5456877"/>
                      <a:pt x="241300" y="5444794"/>
                      <a:pt x="241300" y="5429889"/>
                    </a:cubicBezTo>
                    <a:lnTo>
                      <a:pt x="241300" y="5321943"/>
                    </a:lnTo>
                    <a:cubicBezTo>
                      <a:pt x="241300" y="5307038"/>
                      <a:pt x="229217" y="5294955"/>
                      <a:pt x="214312" y="5294955"/>
                    </a:cubicBezTo>
                    <a:lnTo>
                      <a:pt x="106363" y="5294955"/>
                    </a:lnTo>
                    <a:cubicBezTo>
                      <a:pt x="91458" y="5294955"/>
                      <a:pt x="79375" y="5307038"/>
                      <a:pt x="79375" y="5321943"/>
                    </a:cubicBezTo>
                    <a:close/>
                    <a:moveTo>
                      <a:pt x="79375" y="5764217"/>
                    </a:moveTo>
                    <a:cubicBezTo>
                      <a:pt x="79375" y="5779122"/>
                      <a:pt x="91458" y="5791205"/>
                      <a:pt x="106363" y="5791205"/>
                    </a:cubicBezTo>
                    <a:lnTo>
                      <a:pt x="214312" y="5791205"/>
                    </a:lnTo>
                    <a:cubicBezTo>
                      <a:pt x="229217" y="5791205"/>
                      <a:pt x="241300" y="5779122"/>
                      <a:pt x="241300" y="5764217"/>
                    </a:cubicBezTo>
                    <a:lnTo>
                      <a:pt x="241300" y="5656271"/>
                    </a:lnTo>
                    <a:cubicBezTo>
                      <a:pt x="241300" y="5641364"/>
                      <a:pt x="229217" y="5629281"/>
                      <a:pt x="214312" y="5629281"/>
                    </a:cubicBezTo>
                    <a:lnTo>
                      <a:pt x="106363" y="5629281"/>
                    </a:lnTo>
                    <a:cubicBezTo>
                      <a:pt x="91458" y="5629281"/>
                      <a:pt x="79375" y="5641364"/>
                      <a:pt x="79375" y="5656271"/>
                    </a:cubicBezTo>
                    <a:close/>
                    <a:moveTo>
                      <a:pt x="79375" y="6098535"/>
                    </a:moveTo>
                    <a:cubicBezTo>
                      <a:pt x="79375" y="6113440"/>
                      <a:pt x="91458" y="6125523"/>
                      <a:pt x="106363" y="6125523"/>
                    </a:cubicBezTo>
                    <a:lnTo>
                      <a:pt x="214312" y="6125523"/>
                    </a:lnTo>
                    <a:cubicBezTo>
                      <a:pt x="229217" y="6125523"/>
                      <a:pt x="241300" y="6113440"/>
                      <a:pt x="241300" y="6098535"/>
                    </a:cubicBezTo>
                    <a:lnTo>
                      <a:pt x="241300" y="5990596"/>
                    </a:lnTo>
                    <a:cubicBezTo>
                      <a:pt x="241300" y="5975691"/>
                      <a:pt x="229217" y="5963608"/>
                      <a:pt x="214312" y="5963608"/>
                    </a:cubicBezTo>
                    <a:lnTo>
                      <a:pt x="106363" y="5963608"/>
                    </a:lnTo>
                    <a:cubicBezTo>
                      <a:pt x="91458" y="5963608"/>
                      <a:pt x="79375" y="5975691"/>
                      <a:pt x="79375" y="5990596"/>
                    </a:cubicBezTo>
                    <a:close/>
                    <a:moveTo>
                      <a:pt x="79375" y="6432873"/>
                    </a:moveTo>
                    <a:cubicBezTo>
                      <a:pt x="79375" y="6447778"/>
                      <a:pt x="91458" y="6459861"/>
                      <a:pt x="106363" y="6459861"/>
                    </a:cubicBezTo>
                    <a:lnTo>
                      <a:pt x="214312" y="6459861"/>
                    </a:lnTo>
                    <a:cubicBezTo>
                      <a:pt x="229217" y="6459861"/>
                      <a:pt x="241300" y="6447778"/>
                      <a:pt x="241300" y="6432873"/>
                    </a:cubicBezTo>
                    <a:lnTo>
                      <a:pt x="241300" y="6324924"/>
                    </a:lnTo>
                    <a:cubicBezTo>
                      <a:pt x="241300" y="6310019"/>
                      <a:pt x="229217" y="6297936"/>
                      <a:pt x="214312" y="6297936"/>
                    </a:cubicBezTo>
                    <a:lnTo>
                      <a:pt x="106363" y="6297936"/>
                    </a:lnTo>
                    <a:cubicBezTo>
                      <a:pt x="91458" y="6297936"/>
                      <a:pt x="79375" y="6310019"/>
                      <a:pt x="79375" y="6324924"/>
                    </a:cubicBezTo>
                    <a:close/>
                    <a:moveTo>
                      <a:pt x="79375" y="6767201"/>
                    </a:moveTo>
                    <a:cubicBezTo>
                      <a:pt x="79375" y="6782106"/>
                      <a:pt x="91458" y="6794189"/>
                      <a:pt x="106363" y="6794189"/>
                    </a:cubicBezTo>
                    <a:lnTo>
                      <a:pt x="214312" y="6794189"/>
                    </a:lnTo>
                    <a:cubicBezTo>
                      <a:pt x="229217" y="6794189"/>
                      <a:pt x="241300" y="6782106"/>
                      <a:pt x="241300" y="6767201"/>
                    </a:cubicBezTo>
                    <a:lnTo>
                      <a:pt x="241300" y="6659252"/>
                    </a:lnTo>
                    <a:cubicBezTo>
                      <a:pt x="241300" y="6644347"/>
                      <a:pt x="229217" y="6632264"/>
                      <a:pt x="214312" y="6632264"/>
                    </a:cubicBezTo>
                    <a:lnTo>
                      <a:pt x="106363" y="6632264"/>
                    </a:lnTo>
                    <a:cubicBezTo>
                      <a:pt x="91458" y="6632264"/>
                      <a:pt x="79375" y="6644347"/>
                      <a:pt x="79375" y="6659252"/>
                    </a:cubicBezTo>
                    <a:close/>
                    <a:moveTo>
                      <a:pt x="79375" y="7101529"/>
                    </a:moveTo>
                    <a:cubicBezTo>
                      <a:pt x="79375" y="7116434"/>
                      <a:pt x="91458" y="7128517"/>
                      <a:pt x="106363" y="7128517"/>
                    </a:cubicBezTo>
                    <a:lnTo>
                      <a:pt x="214312" y="7128517"/>
                    </a:lnTo>
                    <a:cubicBezTo>
                      <a:pt x="229217" y="7128517"/>
                      <a:pt x="241300" y="7116434"/>
                      <a:pt x="241300" y="7101529"/>
                    </a:cubicBezTo>
                    <a:lnTo>
                      <a:pt x="241300" y="6993580"/>
                    </a:lnTo>
                    <a:cubicBezTo>
                      <a:pt x="241300" y="6978675"/>
                      <a:pt x="229217" y="6966592"/>
                      <a:pt x="214312" y="6966592"/>
                    </a:cubicBezTo>
                    <a:lnTo>
                      <a:pt x="106363" y="6966592"/>
                    </a:lnTo>
                    <a:cubicBezTo>
                      <a:pt x="91458" y="6966592"/>
                      <a:pt x="79375" y="6978675"/>
                      <a:pt x="79375" y="6993580"/>
                    </a:cubicBezTo>
                    <a:close/>
                    <a:moveTo>
                      <a:pt x="79375" y="7435857"/>
                    </a:moveTo>
                    <a:cubicBezTo>
                      <a:pt x="79375" y="7450762"/>
                      <a:pt x="91458" y="7462845"/>
                      <a:pt x="106363" y="7462845"/>
                    </a:cubicBezTo>
                    <a:lnTo>
                      <a:pt x="214312" y="7462845"/>
                    </a:lnTo>
                    <a:cubicBezTo>
                      <a:pt x="229217" y="7462845"/>
                      <a:pt x="241300" y="7450762"/>
                      <a:pt x="241300" y="7435857"/>
                    </a:cubicBezTo>
                    <a:lnTo>
                      <a:pt x="241300" y="7327908"/>
                    </a:lnTo>
                    <a:cubicBezTo>
                      <a:pt x="241300" y="7313003"/>
                      <a:pt x="229217" y="7300920"/>
                      <a:pt x="214312" y="7300920"/>
                    </a:cubicBezTo>
                    <a:lnTo>
                      <a:pt x="106363" y="7300920"/>
                    </a:lnTo>
                    <a:cubicBezTo>
                      <a:pt x="91458" y="7300920"/>
                      <a:pt x="79375" y="7313003"/>
                      <a:pt x="79375" y="7327908"/>
                    </a:cubicBezTo>
                    <a:close/>
                    <a:moveTo>
                      <a:pt x="79375" y="7770185"/>
                    </a:moveTo>
                    <a:cubicBezTo>
                      <a:pt x="79375" y="7785090"/>
                      <a:pt x="91458" y="7797173"/>
                      <a:pt x="106363" y="7797173"/>
                    </a:cubicBezTo>
                    <a:lnTo>
                      <a:pt x="214312" y="7797173"/>
                    </a:lnTo>
                    <a:cubicBezTo>
                      <a:pt x="229217" y="7797173"/>
                      <a:pt x="241300" y="7785090"/>
                      <a:pt x="241300" y="7770185"/>
                    </a:cubicBezTo>
                    <a:lnTo>
                      <a:pt x="241300" y="7662236"/>
                    </a:lnTo>
                    <a:cubicBezTo>
                      <a:pt x="241300" y="7647331"/>
                      <a:pt x="229217" y="7635248"/>
                      <a:pt x="214312" y="7635248"/>
                    </a:cubicBezTo>
                    <a:lnTo>
                      <a:pt x="106363" y="7635248"/>
                    </a:lnTo>
                    <a:cubicBezTo>
                      <a:pt x="91458" y="7635248"/>
                      <a:pt x="79375" y="7647331"/>
                      <a:pt x="79375" y="7662236"/>
                    </a:cubicBezTo>
                    <a:close/>
                    <a:moveTo>
                      <a:pt x="79375" y="8104513"/>
                    </a:moveTo>
                    <a:cubicBezTo>
                      <a:pt x="79375" y="8119418"/>
                      <a:pt x="91458" y="8131501"/>
                      <a:pt x="106363" y="8131501"/>
                    </a:cubicBezTo>
                    <a:lnTo>
                      <a:pt x="214312" y="8131501"/>
                    </a:lnTo>
                    <a:cubicBezTo>
                      <a:pt x="229217" y="8131501"/>
                      <a:pt x="241300" y="8119418"/>
                      <a:pt x="241300" y="8104513"/>
                    </a:cubicBezTo>
                    <a:lnTo>
                      <a:pt x="241300" y="7996564"/>
                    </a:lnTo>
                    <a:cubicBezTo>
                      <a:pt x="241300" y="7981659"/>
                      <a:pt x="229217" y="7969576"/>
                      <a:pt x="214312" y="7969576"/>
                    </a:cubicBezTo>
                    <a:lnTo>
                      <a:pt x="106363" y="7969576"/>
                    </a:lnTo>
                    <a:cubicBezTo>
                      <a:pt x="91458" y="7969576"/>
                      <a:pt x="79375" y="7981659"/>
                      <a:pt x="79375" y="7996564"/>
                    </a:cubicBezTo>
                    <a:close/>
                    <a:moveTo>
                      <a:pt x="79375" y="8438841"/>
                    </a:moveTo>
                    <a:cubicBezTo>
                      <a:pt x="79375" y="8453746"/>
                      <a:pt x="91458" y="8465829"/>
                      <a:pt x="106363" y="8465829"/>
                    </a:cubicBezTo>
                    <a:lnTo>
                      <a:pt x="214312" y="8465829"/>
                    </a:lnTo>
                    <a:cubicBezTo>
                      <a:pt x="229217" y="8465829"/>
                      <a:pt x="241300" y="8453746"/>
                      <a:pt x="241300" y="8438841"/>
                    </a:cubicBezTo>
                    <a:lnTo>
                      <a:pt x="241300" y="8330892"/>
                    </a:lnTo>
                    <a:cubicBezTo>
                      <a:pt x="241300" y="8315987"/>
                      <a:pt x="229217" y="8303904"/>
                      <a:pt x="214312" y="8303904"/>
                    </a:cubicBezTo>
                    <a:lnTo>
                      <a:pt x="106363" y="8303904"/>
                    </a:lnTo>
                    <a:cubicBezTo>
                      <a:pt x="91458" y="8303904"/>
                      <a:pt x="79375" y="8315987"/>
                      <a:pt x="79375" y="8330892"/>
                    </a:cubicBezTo>
                    <a:close/>
                    <a:moveTo>
                      <a:pt x="79375" y="8773169"/>
                    </a:moveTo>
                    <a:cubicBezTo>
                      <a:pt x="79375" y="8788074"/>
                      <a:pt x="91458" y="8800157"/>
                      <a:pt x="106363" y="8800157"/>
                    </a:cubicBezTo>
                    <a:lnTo>
                      <a:pt x="214312" y="8800157"/>
                    </a:lnTo>
                    <a:cubicBezTo>
                      <a:pt x="229217" y="8800157"/>
                      <a:pt x="241300" y="8788074"/>
                      <a:pt x="241300" y="8773169"/>
                    </a:cubicBezTo>
                    <a:lnTo>
                      <a:pt x="241300" y="8665220"/>
                    </a:lnTo>
                    <a:cubicBezTo>
                      <a:pt x="241300" y="8650315"/>
                      <a:pt x="229217" y="8638232"/>
                      <a:pt x="214312" y="8638232"/>
                    </a:cubicBezTo>
                    <a:lnTo>
                      <a:pt x="106363" y="8638232"/>
                    </a:lnTo>
                    <a:cubicBezTo>
                      <a:pt x="91458" y="8638232"/>
                      <a:pt x="79375" y="8650315"/>
                      <a:pt x="79375" y="8665220"/>
                    </a:cubicBezTo>
                    <a:close/>
                    <a:moveTo>
                      <a:pt x="79375" y="9107487"/>
                    </a:moveTo>
                    <a:cubicBezTo>
                      <a:pt x="79375" y="9122392"/>
                      <a:pt x="91458" y="9134475"/>
                      <a:pt x="106363" y="9134475"/>
                    </a:cubicBezTo>
                    <a:lnTo>
                      <a:pt x="214312" y="9134475"/>
                    </a:lnTo>
                    <a:cubicBezTo>
                      <a:pt x="229217" y="9134475"/>
                      <a:pt x="241300" y="9122392"/>
                      <a:pt x="241300" y="9107487"/>
                    </a:cubicBezTo>
                    <a:lnTo>
                      <a:pt x="241300" y="8999538"/>
                    </a:lnTo>
                    <a:cubicBezTo>
                      <a:pt x="241300" y="8984633"/>
                      <a:pt x="229217" y="8972550"/>
                      <a:pt x="214312" y="8972550"/>
                    </a:cubicBezTo>
                    <a:lnTo>
                      <a:pt x="106363" y="8972550"/>
                    </a:lnTo>
                    <a:cubicBezTo>
                      <a:pt x="91458" y="8972550"/>
                      <a:pt x="79375" y="8984633"/>
                      <a:pt x="79375" y="8999538"/>
                    </a:cubicBezTo>
                    <a:close/>
                    <a:moveTo>
                      <a:pt x="0" y="9144000"/>
                    </a:moveTo>
                    <a:lnTo>
                      <a:pt x="0" y="6135048"/>
                    </a:lnTo>
                    <a:lnTo>
                      <a:pt x="0" y="2286004"/>
                    </a:lnTo>
                    <a:lnTo>
                      <a:pt x="0" y="0"/>
                    </a:lnTo>
                    <a:lnTo>
                      <a:pt x="79375" y="0"/>
                    </a:lnTo>
                    <a:lnTo>
                      <a:pt x="79375" y="80645"/>
                    </a:lnTo>
                    <a:cubicBezTo>
                      <a:pt x="79375" y="95550"/>
                      <a:pt x="91458" y="107633"/>
                      <a:pt x="106363" y="107633"/>
                    </a:cubicBezTo>
                    <a:lnTo>
                      <a:pt x="214312" y="107633"/>
                    </a:lnTo>
                    <a:cubicBezTo>
                      <a:pt x="229217" y="107633"/>
                      <a:pt x="241300" y="95550"/>
                      <a:pt x="241300" y="80645"/>
                    </a:cubicBezTo>
                    <a:lnTo>
                      <a:pt x="241300" y="0"/>
                    </a:lnTo>
                    <a:lnTo>
                      <a:pt x="2573339" y="0"/>
                    </a:lnTo>
                    <a:lnTo>
                      <a:pt x="2573339" y="80646"/>
                    </a:lnTo>
                    <a:cubicBezTo>
                      <a:pt x="2573339" y="95551"/>
                      <a:pt x="2585422" y="107634"/>
                      <a:pt x="2600327" y="107634"/>
                    </a:cubicBezTo>
                    <a:lnTo>
                      <a:pt x="2708276" y="107634"/>
                    </a:lnTo>
                    <a:cubicBezTo>
                      <a:pt x="2723181" y="107634"/>
                      <a:pt x="2735264" y="95551"/>
                      <a:pt x="2735264" y="80646"/>
                    </a:cubicBezTo>
                    <a:lnTo>
                      <a:pt x="2735264" y="0"/>
                    </a:lnTo>
                    <a:lnTo>
                      <a:pt x="2814639" y="0"/>
                    </a:lnTo>
                    <a:lnTo>
                      <a:pt x="2814639" y="2286005"/>
                    </a:lnTo>
                    <a:lnTo>
                      <a:pt x="2814639" y="6135049"/>
                    </a:lnTo>
                    <a:lnTo>
                      <a:pt x="2814639" y="9144001"/>
                    </a:lnTo>
                    <a:lnTo>
                      <a:pt x="1095378" y="9144001"/>
                    </a:lnTo>
                    <a:lnTo>
                      <a:pt x="1062038" y="9144001"/>
                    </a:lnTo>
                    <a:lnTo>
                      <a:pt x="446239" y="9144001"/>
                    </a:lnTo>
                    <a:lnTo>
                      <a:pt x="446239" y="9144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KSO_Img5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089907" y="4367732"/>
                <a:ext cx="2038854" cy="2165897"/>
              </a:xfrm>
              <a:prstGeom prst="rect">
                <a:avLst/>
              </a:prstGeom>
              <a:blipFill dpi="0" rotWithShape="1">
                <a:blip r:embed="rId16"/>
                <a:srcRect/>
                <a:tile tx="0" ty="0" sx="9266" sy="9266" flip="xy" algn="ctr"/>
              </a:blipFill>
              <a:ln w="3175">
                <a:noFill/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zh-CN" sz="1800" smtClean="0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45" name="KSO_Img4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4737975" y="4367385"/>
                <a:ext cx="2248695" cy="2166591"/>
              </a:xfrm>
              <a:prstGeom prst="rect">
                <a:avLst/>
              </a:prstGeom>
              <a:blipFill dpi="0" rotWithShape="1">
                <a:blip r:embed="rId17"/>
                <a:srcRect/>
                <a:tile tx="0" ty="0" sx="9269" sy="9269" flip="xy" algn="ctr"/>
              </a:blipFill>
              <a:ln w="3175" cap="flat" cmpd="sng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46" name="KSO_Img3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390633" y="4367385"/>
                <a:ext cx="2244106" cy="2166591"/>
              </a:xfrm>
              <a:prstGeom prst="rect">
                <a:avLst/>
              </a:prstGeom>
              <a:blipFill dpi="0" rotWithShape="1">
                <a:blip r:embed="rId18"/>
                <a:srcRect/>
                <a:tile tx="0" ty="0" sx="9269" sy="9269" flip="xy" algn="ctr"/>
              </a:blipFill>
              <a:ln w="3175" cap="flat" cmpd="sng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47" name="KSO_Img2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-15239" y="4367385"/>
                <a:ext cx="2302636" cy="2166591"/>
              </a:xfrm>
              <a:prstGeom prst="rect">
                <a:avLst/>
              </a:prstGeom>
              <a:blipFill dpi="0" rotWithShape="1">
                <a:blip r:embed="rId19"/>
                <a:srcRect/>
                <a:tile tx="0" ty="0" sx="9851" sy="9851" flip="xy" algn="ctr"/>
              </a:blipFill>
              <a:ln w="3175" cap="flat" cmpd="sng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pic>
            <p:nvPicPr>
              <p:cNvPr id="41" name="图片 40" descr="1028_10.jpg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9243312" y="4395584"/>
                <a:ext cx="2903848" cy="2177886"/>
              </a:xfrm>
              <a:prstGeom prst="rect">
                <a:avLst/>
              </a:prstGeom>
            </p:spPr>
          </p:pic>
          <p:pic>
            <p:nvPicPr>
              <p:cNvPr id="42" name="图片 41" descr="1028_11.jpg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309176" y="4395584"/>
                <a:ext cx="2903848" cy="2177886"/>
              </a:xfrm>
              <a:prstGeom prst="rect">
                <a:avLst/>
              </a:prstGeom>
            </p:spPr>
          </p:pic>
        </p:grpSp>
        <p:pic>
          <p:nvPicPr>
            <p:cNvPr id="40" name="图片 39" descr="1028_6.jpg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322464" y="4365104"/>
              <a:ext cx="2880320" cy="217788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46238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-0.97257 -1.48148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8" name="Picture 14" descr="hua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3335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6" name="Picture 6" descr="汽球大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2413" y="1123950"/>
            <a:ext cx="9715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7" descr="汽球小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51050" y="1773238"/>
            <a:ext cx="5889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8" descr="书后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2775" y="2420938"/>
            <a:ext cx="13128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9" descr="书前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403350" y="2708275"/>
            <a:ext cx="1600200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0" name="Picture 5" descr="楼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0825" y="4652963"/>
            <a:ext cx="3429000" cy="201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1" name="Picture 4" descr="地平线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-177800" y="5949950"/>
            <a:ext cx="4187825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93" name="Line 9"/>
          <p:cNvSpPr>
            <a:spLocks noChangeShapeType="1"/>
          </p:cNvSpPr>
          <p:nvPr/>
        </p:nvSpPr>
        <p:spPr bwMode="auto">
          <a:xfrm flipV="1">
            <a:off x="755650" y="1341438"/>
            <a:ext cx="7200900" cy="1587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6394" name="target2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8029575" y="836613"/>
            <a:ext cx="936625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4543425" y="1925638"/>
            <a:ext cx="3917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3671392" y="2132856"/>
            <a:ext cx="5472608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技术中心的还有一个部门职能就是为学生会提供技术支持，我们主要做了以下工作：</a:t>
            </a:r>
            <a:endParaRPr lang="en-US" altLang="zh-CN" sz="3200" dirty="0" smtClean="0">
              <a:solidFill>
                <a:schemeClr val="accent1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运动会开幕记录视频制作</a:t>
            </a:r>
            <a:endParaRPr lang="zh-CN" altLang="en-US" sz="2800" b="1" dirty="0" smtClean="0">
              <a:ea typeface="楷体_GB2312" pitchFamily="49" charset="-122"/>
            </a:endParaRPr>
          </a:p>
          <a:p>
            <a: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社团</a:t>
            </a:r>
            <a: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风采展示大会视频剪辑</a:t>
            </a:r>
            <a:b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</a:br>
            <a: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元旦晚会的开场</a:t>
            </a:r>
            <a: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视频制作</a:t>
            </a:r>
            <a:endParaRPr lang="en-US" altLang="zh-CN" sz="3200" dirty="0" smtClean="0">
              <a:solidFill>
                <a:schemeClr val="accent1">
                  <a:lumMod val="75000"/>
                </a:schemeClr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元旦晚会微信群及微信墙</a:t>
            </a:r>
            <a:br>
              <a:rPr lang="zh-CN" altLang="en-US" sz="3200" dirty="0" smtClean="0">
                <a:solidFill>
                  <a:schemeClr val="accent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</a:b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团委图书借阅系统</a:t>
            </a:r>
            <a:r>
              <a:rPr lang="zh-CN" altLang="en-US" sz="2800" dirty="0" smtClean="0">
                <a:solidFill>
                  <a:schemeClr val="accent1">
                    <a:lumMod val="75000"/>
                  </a:schemeClr>
                </a:solidFill>
                <a:latin typeface="华文楷体" pitchFamily="2" charset="-122"/>
                <a:ea typeface="华文楷体" pitchFamily="2" charset="-122"/>
              </a:rPr>
              <a:t>编写（进行中）</a:t>
            </a:r>
            <a:endParaRPr lang="zh-CN" sz="2800" b="1" dirty="0">
              <a:ea typeface="楷体_GB2312" pitchFamily="49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27584" y="233264"/>
            <a:ext cx="1224136" cy="1251520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55776" y="548680"/>
            <a:ext cx="4207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b="1" spc="300" dirty="0" smtClean="0">
                <a:solidFill>
                  <a:srgbClr val="F2F2F2"/>
                </a:solidFill>
                <a:latin typeface="华文行楷" pitchFamily="2" charset="-122"/>
                <a:ea typeface="华文行楷" pitchFamily="2" charset="-122"/>
              </a:rPr>
              <a:t>学生会技术中心</a:t>
            </a:r>
            <a:endParaRPr lang="zh-CN" altLang="en-US" sz="4000" b="1" spc="300" dirty="0">
              <a:solidFill>
                <a:srgbClr val="F2F2F2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60642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r_beg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r_beg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500" fill="hold"/>
                                        <p:tgtEl>
                                          <p:spTgt spid="16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27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200"/>
                                        <p:tgtEl>
                                          <p:spTgt spid="16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200"/>
                                        <p:tgtEl>
                                          <p:spTgt spid="16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200"/>
                                        <p:tgtEl>
                                          <p:spTgt spid="16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1700"/>
                            </p:stCondLst>
                            <p:childTnLst>
                              <p:par>
                                <p:cTn id="42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200"/>
                                        <p:tgtEl>
                                          <p:spTgt spid="16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200"/>
                                        <p:tgtEl>
                                          <p:spTgt spid="16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200"/>
                                        <p:tgtEl>
                                          <p:spTgt spid="16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900"/>
                            </p:stCondLst>
                            <p:childTnLst>
                              <p:par>
                                <p:cTn id="48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0" dur="200"/>
                                        <p:tgtEl>
                                          <p:spTgt spid="16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1" dur="200"/>
                                        <p:tgtEl>
                                          <p:spTgt spid="16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200"/>
                                        <p:tgtEl>
                                          <p:spTgt spid="16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300"/>
                            </p:stCondLst>
                            <p:childTnLst>
                              <p:par>
                                <p:cTn id="54" presetID="27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6" dur="200"/>
                                        <p:tgtEl>
                                          <p:spTgt spid="16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7" dur="200"/>
                                        <p:tgtEl>
                                          <p:spTgt spid="16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200"/>
                                        <p:tgtEl>
                                          <p:spTgt spid="16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5.28267E-7 L -0.29584 -5.28267E-7 " pathEditMode="relative" rAng="0" ptsTypes="AA">
                                      <p:cBhvr>
                                        <p:cTn id="60" dur="50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61" fill="hold" display="0" nodeType="clickEffect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394"/>
                </p:tgtEl>
              </p:cMediaNode>
            </p:video>
          </p:childTnLst>
        </p:cTn>
      </p:par>
    </p:tnLst>
    <p:bldLst>
      <p:bldP spid="1639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ua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3335000" cy="51816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5363" name="Picture 3" descr="目录底图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1550" y="1917700"/>
            <a:ext cx="6985000" cy="412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 descr="目录-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24300" y="4437063"/>
            <a:ext cx="3079750" cy="1385887"/>
          </a:xfrm>
          <a:prstGeom prst="rect">
            <a:avLst/>
          </a:prstGeom>
          <a:noFill/>
          <a:ln w="9525">
            <a:solidFill>
              <a:schemeClr val="tx1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5365" name="Picture 5" descr="目录-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844800" y="3429000"/>
            <a:ext cx="2316163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6" descr="目录-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24075" y="2997200"/>
            <a:ext cx="1911350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7" name="Picture 7" descr="目录-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908175" y="2636838"/>
            <a:ext cx="1423988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8" name="Picture 8" descr="目录-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763713" y="2492375"/>
            <a:ext cx="1173162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71" name="Line 11"/>
          <p:cNvSpPr>
            <a:spLocks noChangeShapeType="1"/>
          </p:cNvSpPr>
          <p:nvPr/>
        </p:nvSpPr>
        <p:spPr bwMode="auto">
          <a:xfrm flipV="1">
            <a:off x="755650" y="1341438"/>
            <a:ext cx="7200900" cy="1587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5372" name="target2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8029575" y="836613"/>
            <a:ext cx="936625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1" y="2492896"/>
            <a:ext cx="6588223" cy="33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800" b="1" dirty="0" smtClean="0"/>
              <a:t>由于技术中心的工作大部分都是后台工作，没有照片，没有资料，不被人们所知晓，但是我们没有因此而放松对自己的要求，锐意进取，争取做自己的楷模，我们也相信我们会做到最好。</a:t>
            </a:r>
          </a:p>
          <a:p>
            <a:pPr eaLnBrk="0" hangingPunct="0"/>
            <a:endParaRPr lang="zh-CN" altLang="en-US" sz="2800" b="1" dirty="0">
              <a:solidFill>
                <a:srgbClr val="FF3300"/>
              </a:solidFill>
              <a:ea typeface="微软雅黑" pitchFamily="34" charset="-122"/>
            </a:endParaRPr>
          </a:p>
          <a:p>
            <a:pPr eaLnBrk="0" hangingPunct="0"/>
            <a:endParaRPr lang="zh-CN" altLang="en-US" sz="2800" b="1" dirty="0">
              <a:solidFill>
                <a:srgbClr val="FF3300"/>
              </a:solidFill>
              <a:ea typeface="微软雅黑" pitchFamily="34" charset="-122"/>
            </a:endParaRPr>
          </a:p>
          <a:p>
            <a:endParaRPr lang="zh-CN" altLang="en-US" dirty="0"/>
          </a:p>
        </p:txBody>
      </p:sp>
      <p:pic>
        <p:nvPicPr>
          <p:cNvPr id="15374" name="Picture 46" descr="篮球运动人物剪影与篮球架矢量素材"/>
          <p:cNvPicPr>
            <a:picLocks noChangeAspect="1" noChangeArrowheads="1"/>
          </p:cNvPicPr>
          <p:nvPr/>
        </p:nvPicPr>
        <p:blipFill>
          <a:blip r:embed="rId13"/>
          <a:srcRect l="9193" t="39490" r="76125" b="37546"/>
          <a:stretch>
            <a:fillRect/>
          </a:stretch>
        </p:blipFill>
        <p:spPr bwMode="auto">
          <a:xfrm>
            <a:off x="4716463" y="906463"/>
            <a:ext cx="1150937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5" name="Picture 45" descr="篮球运动人物剪影与篮球架矢量素材"/>
          <p:cNvPicPr>
            <a:picLocks noChangeAspect="1" noChangeArrowheads="1"/>
          </p:cNvPicPr>
          <p:nvPr/>
        </p:nvPicPr>
        <p:blipFill>
          <a:blip r:embed="rId13"/>
          <a:srcRect l="81754" t="61543" r="6299" b="16403"/>
          <a:stretch>
            <a:fillRect/>
          </a:stretch>
        </p:blipFill>
        <p:spPr bwMode="auto">
          <a:xfrm>
            <a:off x="5867400" y="1193800"/>
            <a:ext cx="936625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6" name="Picture 43" descr="篮球运动人物剪影与篮球架矢量素材"/>
          <p:cNvPicPr>
            <a:picLocks noChangeAspect="1" noChangeArrowheads="1"/>
          </p:cNvPicPr>
          <p:nvPr/>
        </p:nvPicPr>
        <p:blipFill>
          <a:blip r:embed="rId13"/>
          <a:srcRect l="7352" t="68895" r="79788" b="9984"/>
          <a:stretch>
            <a:fillRect/>
          </a:stretch>
        </p:blipFill>
        <p:spPr bwMode="auto">
          <a:xfrm>
            <a:off x="6659563" y="1698625"/>
            <a:ext cx="1008062" cy="165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77" name="Picture 44" descr="篮球运动人物剪影与篮球架矢量素材"/>
          <p:cNvPicPr>
            <a:picLocks noChangeAspect="1" noChangeArrowheads="1"/>
          </p:cNvPicPr>
          <p:nvPr/>
        </p:nvPicPr>
        <p:blipFill>
          <a:blip r:embed="rId13"/>
          <a:srcRect l="66141" t="66141" r="24686" b="12738"/>
          <a:stretch>
            <a:fillRect/>
          </a:stretch>
        </p:blipFill>
        <p:spPr bwMode="auto">
          <a:xfrm>
            <a:off x="8027988" y="2205038"/>
            <a:ext cx="719137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椭圆 19"/>
          <p:cNvSpPr/>
          <p:nvPr/>
        </p:nvSpPr>
        <p:spPr>
          <a:xfrm>
            <a:off x="827584" y="233264"/>
            <a:ext cx="1224136" cy="1251520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555776" y="548680"/>
            <a:ext cx="4207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b="1" spc="300" dirty="0" smtClean="0">
                <a:solidFill>
                  <a:srgbClr val="F2F2F2"/>
                </a:solidFill>
                <a:latin typeface="华文行楷" pitchFamily="2" charset="-122"/>
                <a:ea typeface="华文行楷" pitchFamily="2" charset="-122"/>
              </a:rPr>
              <a:t>学生会技术中心</a:t>
            </a:r>
            <a:endParaRPr lang="zh-CN" altLang="en-US" sz="4000" b="1" spc="300" dirty="0">
              <a:solidFill>
                <a:srgbClr val="F2F2F2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60642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5.28267E-7 L -0.29584 -5.28267E-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4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r_beg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r_beg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00" fill="hold"/>
                                        <p:tgtEl>
                                          <p:spTgt spid="153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65" fill="hold" display="0" nodeType="clickEffect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372"/>
                </p:tgtEl>
              </p:cMediaNode>
            </p:video>
          </p:childTnLst>
        </p:cTn>
      </p:par>
    </p:tnLst>
    <p:bldLst>
      <p:bldP spid="15371" grpId="0" animBg="1"/>
      <p:bldP spid="15373" grpId="0" bldLvl="0" autoUpdateAnimBg="0"/>
      <p:bldP spid="15373" grpId="1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Picture 27" descr="huaer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3335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411" name="Line 3"/>
          <p:cNvSpPr>
            <a:spLocks noChangeShapeType="1"/>
          </p:cNvSpPr>
          <p:nvPr/>
        </p:nvSpPr>
        <p:spPr bwMode="auto">
          <a:xfrm flipV="1">
            <a:off x="755650" y="1341438"/>
            <a:ext cx="7200900" cy="1587"/>
          </a:xfrm>
          <a:prstGeom prst="line">
            <a:avLst/>
          </a:prstGeom>
          <a:noFill/>
          <a:ln w="76200" cmpd="tri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7412" name="target2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029575" y="836613"/>
            <a:ext cx="936625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4" name="图片 122" descr="7-3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479425" y="-3873500"/>
            <a:ext cx="1828800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图片 117" descr="7-3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-5364163"/>
            <a:ext cx="2263775" cy="478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6" name="图片 119" descr="7-2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368550" y="-5538788"/>
            <a:ext cx="2046288" cy="553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7" name="图片 118" descr="7-1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430338" y="-6257925"/>
            <a:ext cx="2060575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8" name="图片 116" descr="7-1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002213" y="-4943475"/>
            <a:ext cx="206057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9" name="图片 120" descr="7-1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83425" y="-4943475"/>
            <a:ext cx="2060575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20" name="图片 123" descr="7-2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389938" y="-4081463"/>
            <a:ext cx="1508125" cy="40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21" name="图片 121" descr="7-3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43575" y="-4783138"/>
            <a:ext cx="2263775" cy="478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22" name="图片 115" descr="7-2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54550" y="-6380163"/>
            <a:ext cx="2046288" cy="554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423" name="Group 15"/>
          <p:cNvGrpSpPr>
            <a:grpSpLocks/>
          </p:cNvGrpSpPr>
          <p:nvPr/>
        </p:nvGrpSpPr>
        <p:grpSpPr bwMode="auto">
          <a:xfrm>
            <a:off x="684213" y="2205038"/>
            <a:ext cx="7775575" cy="3602037"/>
            <a:chOff x="0" y="0"/>
            <a:chExt cx="12246" cy="5674"/>
          </a:xfrm>
        </p:grpSpPr>
        <p:grpSp>
          <p:nvGrpSpPr>
            <p:cNvPr id="17424" name="Group 16"/>
            <p:cNvGrpSpPr>
              <a:grpSpLocks/>
            </p:cNvGrpSpPr>
            <p:nvPr/>
          </p:nvGrpSpPr>
          <p:grpSpPr bwMode="auto">
            <a:xfrm>
              <a:off x="0" y="0"/>
              <a:ext cx="12246" cy="5674"/>
              <a:chOff x="0" y="0"/>
              <a:chExt cx="12246" cy="5674"/>
            </a:xfrm>
          </p:grpSpPr>
          <p:sp>
            <p:nvSpPr>
              <p:cNvPr id="17425" name="AutoShape 1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246" cy="5558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3399FF">
                      <a:alpha val="39999"/>
                    </a:srgbClr>
                  </a:gs>
                  <a:gs pos="50000">
                    <a:srgbClr val="3333CC"/>
                  </a:gs>
                  <a:gs pos="100000">
                    <a:srgbClr val="3399FF">
                      <a:alpha val="39999"/>
                    </a:srgbClr>
                  </a:gs>
                </a:gsLst>
                <a:lin ang="2700000" scaled="1"/>
              </a:gradFill>
              <a:ln w="57150" cmpd="thinThick">
                <a:solidFill>
                  <a:srgbClr val="0000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7426" name="Picture 18" descr="-1"/>
              <p:cNvPicPr>
                <a:picLocks noChangeAspect="1" noChangeArrowheads="1"/>
              </p:cNvPicPr>
              <p:nvPr/>
            </p:nvPicPr>
            <p:blipFill>
              <a:blip r:embed="rId11"/>
              <a:srcRect r="54723"/>
              <a:stretch>
                <a:fillRect/>
              </a:stretch>
            </p:blipFill>
            <p:spPr bwMode="auto">
              <a:xfrm>
                <a:off x="10432" y="2722"/>
                <a:ext cx="1783" cy="29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7427" name="Picture 19" descr="-1"/>
              <p:cNvPicPr>
                <a:picLocks noChangeAspect="1" noChangeArrowheads="1"/>
              </p:cNvPicPr>
              <p:nvPr/>
            </p:nvPicPr>
            <p:blipFill>
              <a:blip r:embed="rId12"/>
              <a:srcRect l="54723"/>
              <a:stretch>
                <a:fillRect/>
              </a:stretch>
            </p:blipFill>
            <p:spPr bwMode="auto">
              <a:xfrm>
                <a:off x="0" y="681"/>
                <a:ext cx="1784" cy="29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7428" name="Text Box 20"/>
            <p:cNvSpPr txBox="1">
              <a:spLocks noChangeArrowheads="1"/>
            </p:cNvSpPr>
            <p:nvPr/>
          </p:nvSpPr>
          <p:spPr bwMode="auto">
            <a:xfrm>
              <a:off x="1474" y="567"/>
              <a:ext cx="9412" cy="2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2"/>
                  </a:solidFill>
                </a:rPr>
                <a:t>工作展望</a:t>
              </a:r>
              <a:endParaRPr lang="en-US" altLang="zh-CN" sz="3200" b="1" dirty="0" smtClean="0">
                <a:solidFill>
                  <a:schemeClr val="bg2"/>
                </a:solidFill>
              </a:endParaRPr>
            </a:p>
            <a:p>
              <a:r>
                <a:rPr lang="en-US" altLang="zh-CN" sz="2400" b="1" dirty="0" smtClean="0">
                  <a:solidFill>
                    <a:schemeClr val="bg2"/>
                  </a:solidFill>
                </a:rPr>
                <a:t>      </a:t>
              </a:r>
              <a:r>
                <a:rPr lang="zh-CN" altLang="en-US" sz="2400" b="1" dirty="0" smtClean="0">
                  <a:solidFill>
                    <a:schemeClr val="bg2"/>
                  </a:solidFill>
                </a:rPr>
                <a:t>在下一学期，我们将组织进行专业比赛，同时继续学生会技术支持工作。</a:t>
              </a:r>
            </a:p>
            <a:p>
              <a:endParaRPr lang="zh-CN" altLang="en-US" sz="2400" b="1" dirty="0"/>
            </a:p>
          </p:txBody>
        </p:sp>
      </p:grpSp>
      <p:pic>
        <p:nvPicPr>
          <p:cNvPr id="17429" name="图片 36" descr="4-3.pn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47650" y="4133850"/>
            <a:ext cx="10477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30" name="图片 38" descr="4-6.pn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661150" y="5157788"/>
            <a:ext cx="18669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31" name="图片 40" descr="4-8.pn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5867400"/>
            <a:ext cx="9525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32" name="图片 41" descr="4-9.pn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886700" y="5391150"/>
            <a:ext cx="12573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33" name="图片 35" descr="4-2.pn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55650" y="4437063"/>
            <a:ext cx="1085850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34" name="图片 42" descr="4-10.pn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044575" y="1701800"/>
            <a:ext cx="10858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椭圆 26"/>
          <p:cNvSpPr/>
          <p:nvPr/>
        </p:nvSpPr>
        <p:spPr>
          <a:xfrm>
            <a:off x="827584" y="233264"/>
            <a:ext cx="1224136" cy="1251520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555776" y="548680"/>
            <a:ext cx="42075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b="1" spc="300" dirty="0" smtClean="0">
                <a:solidFill>
                  <a:srgbClr val="F2F2F2"/>
                </a:solidFill>
                <a:latin typeface="华文行楷" pitchFamily="2" charset="-122"/>
                <a:ea typeface="华文行楷" pitchFamily="2" charset="-122"/>
              </a:rPr>
              <a:t>学生会技术中心</a:t>
            </a:r>
            <a:endParaRPr lang="zh-CN" altLang="en-US" sz="4000" b="1" spc="300" dirty="0">
              <a:solidFill>
                <a:srgbClr val="F2F2F2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60642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Ir_e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Ir_beg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500" fill="hold"/>
                                        <p:tgtEl>
                                          <p:spTgt spid="174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2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24" decel="50000">
                                          <p:stCondLst>
                                            <p:cond delay="1375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24" decel="50000">
                                          <p:stCondLst>
                                            <p:cond delay="1375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ntr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24" decel="50000">
                                          <p:stCondLst>
                                            <p:cond delay="1375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ntr" presetSubtype="0" fill="hold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24" decel="50000">
                                          <p:stCondLst>
                                            <p:cond delay="1375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ntr" presetSubtype="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24" decel="50000">
                                          <p:stCondLst>
                                            <p:cond delay="1375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26" presetClass="entr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" dur="124" decel="50000">
                                          <p:stCondLst>
                                            <p:cond delay="1375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2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25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5.28267E-7 L -0.29584 -5.28267E-7 " pathEditMode="relative" rAng="0" ptsTypes="AA">
                                      <p:cBhvr>
                                        <p:cTn id="157" dur="5000" fill="hold"/>
                                        <p:tgtEl>
                                          <p:spTgt spid="1743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58" fill="hold" display="0" nodeType="clickEffect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412"/>
                </p:tgtEl>
              </p:cMediaNode>
            </p:video>
          </p:childTnLst>
        </p:cTn>
      </p:par>
    </p:tnLst>
    <p:bldLst>
      <p:bldP spid="174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00030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000305"/>
  <p:tag name="MH_LIBRARY" val="GRAPHIC"/>
  <p:tag name="MH_ORDER" val="矩形 2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958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958"/>
  <p:tag name="MH_LIBRARY" val="GRAPHIC"/>
  <p:tag name="MH_ORDER" val="矩形 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810"/>
  <p:tag name="MH_LIBRARY" val="GRAPHIC"/>
  <p:tag name="MH_ORDER" val="矩形 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958"/>
  <p:tag name="MH_LIBRARY" val="GRAPHIC"/>
  <p:tag name="MH_ORDER" val="矩形 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958"/>
  <p:tag name="MH_LIBRARY" val="GRAPHIC"/>
  <p:tag name="MH_ORDER" val="矩形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958"/>
  <p:tag name="MH_LIBRARY" val="GRAPHIC"/>
  <p:tag name="MH_ORDER" val="Img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810"/>
  <p:tag name="MH_LIBRARY" val="GRAPHIC"/>
  <p:tag name="MH_ORDER" val="任意多边形 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810"/>
  <p:tag name="MH_LIBRARY" val="GRAPHIC"/>
  <p:tag name="MH_ORDER" val="任意多边形 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958"/>
  <p:tag name="MH_LIBRARY" val="GRAPHIC"/>
  <p:tag name="MH_ORDER" val="Img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000305"/>
  <p:tag name="MH_LIBRARY" val="GRAPHIC"/>
  <p:tag name="MH_ORDER" val="矩形 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958"/>
  <p:tag name="MH_LIBRARY" val="GRAPHIC"/>
  <p:tag name="MH_ORDER" val="Img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958"/>
  <p:tag name="MH_LIBRARY" val="GRAPHIC"/>
  <p:tag name="MH_ORDER" val="Img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104958"/>
  <p:tag name="MH_LIBRARY" val="GRAPHIC"/>
  <p:tag name="MH_ORDER" val="Img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000305"/>
  <p:tag name="MH_LIBRARY" val="GRAPHIC"/>
  <p:tag name="MH_ORDER" val="Img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000305"/>
  <p:tag name="MH_LIBRARY" val="GRAPHIC"/>
  <p:tag name="MH_ORDER" val="Img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000305"/>
  <p:tag name="MH_LIBRARY" val="GRAPHIC"/>
  <p:tag name="MH_ORDER" val="矩形 1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000305"/>
  <p:tag name="MH_LIBRARY" val="GRAPHIC"/>
  <p:tag name="MH_ORDER" val="矩形 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000305"/>
  <p:tag name="MH_LIBRARY" val="GRAPHIC"/>
  <p:tag name="MH_ORDER" val="Img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000305"/>
  <p:tag name="MH_LIBRARY" val="GRAPHIC"/>
  <p:tag name="MH_ORDER" val="组合 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1000305"/>
  <p:tag name="MH_LIBRARY" val="GRAPHIC"/>
  <p:tag name="MH_ORDER" val="矩形 26"/>
</p:tagLst>
</file>

<file path=ppt/theme/theme1.xml><?xml version="1.0" encoding="utf-8"?>
<a:theme xmlns:a="http://schemas.openxmlformats.org/drawingml/2006/main" name="A000120140530A99PPBG">
  <a:themeElements>
    <a:clrScheme name="自定义 427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3B8DE9"/>
      </a:accent1>
      <a:accent2>
        <a:srgbClr val="2D9C9F"/>
      </a:accent2>
      <a:accent3>
        <a:srgbClr val="B5BF51"/>
      </a:accent3>
      <a:accent4>
        <a:srgbClr val="9A8376"/>
      </a:accent4>
      <a:accent5>
        <a:srgbClr val="EC9126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A000120150318A15PPBG</Template>
  <TotalTime>662</TotalTime>
  <Pages>0</Pages>
  <Words>301</Words>
  <Characters>0</Characters>
  <Application>Microsoft Office PowerPoint</Application>
  <DocSecurity>0</DocSecurity>
  <PresentationFormat>全屏显示(4:3)</PresentationFormat>
  <Lines>0</Lines>
  <Paragraphs>44</Paragraphs>
  <Slides>10</Slides>
  <Notes>3</Notes>
  <HiddenSlides>1</HiddenSlides>
  <MMClips>4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A000120140530A99PPBG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Company>WWW.YlmF.CoM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littlefool</dc:creator>
  <cp:lastModifiedBy>MY</cp:lastModifiedBy>
  <cp:revision>112</cp:revision>
  <cp:lastPrinted>1899-12-30T00:00:00Z</cp:lastPrinted>
  <dcterms:created xsi:type="dcterms:W3CDTF">2009-04-28T13:48:41Z</dcterms:created>
  <dcterms:modified xsi:type="dcterms:W3CDTF">2015-12-21T14:06:48Z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2052-6.5.0.1966</vt:lpwstr>
  </property>
</Properties>
</file>